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29"/>
  </p:notesMasterIdLst>
  <p:sldIdLst>
    <p:sldId id="350" r:id="rId2"/>
    <p:sldId id="342" r:id="rId3"/>
    <p:sldId id="293" r:id="rId4"/>
    <p:sldId id="359" r:id="rId5"/>
    <p:sldId id="363" r:id="rId6"/>
    <p:sldId id="394" r:id="rId7"/>
    <p:sldId id="375" r:id="rId8"/>
    <p:sldId id="315" r:id="rId9"/>
    <p:sldId id="389" r:id="rId10"/>
    <p:sldId id="390" r:id="rId11"/>
    <p:sldId id="369" r:id="rId12"/>
    <p:sldId id="358" r:id="rId13"/>
    <p:sldId id="364" r:id="rId14"/>
    <p:sldId id="383" r:id="rId15"/>
    <p:sldId id="386" r:id="rId16"/>
    <p:sldId id="387" r:id="rId17"/>
    <p:sldId id="398" r:id="rId18"/>
    <p:sldId id="365" r:id="rId19"/>
    <p:sldId id="366" r:id="rId20"/>
    <p:sldId id="367" r:id="rId21"/>
    <p:sldId id="376" r:id="rId22"/>
    <p:sldId id="368" r:id="rId23"/>
    <p:sldId id="377" r:id="rId24"/>
    <p:sldId id="378" r:id="rId25"/>
    <p:sldId id="391" r:id="rId26"/>
    <p:sldId id="393" r:id="rId27"/>
    <p:sldId id="392" r:id="rId28"/>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4E1"/>
    <a:srgbClr val="D9C282"/>
    <a:srgbClr val="CDDBBF"/>
    <a:srgbClr val="A2B094"/>
    <a:srgbClr val="869C70"/>
    <a:srgbClr val="868F7C"/>
    <a:srgbClr val="7D8EB5"/>
    <a:srgbClr val="63B7D6"/>
    <a:srgbClr val="5FB5D4"/>
    <a:srgbClr val="445E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9B20FA-6A91-4A1F-83B9-7D13689FFD7C}" v="2" dt="2021-11-17T16:13:08.583"/>
    <p1510:client id="{3AA3FA82-7E79-F90B-7A55-CBB5E4479BF5}" v="140" dt="2021-11-17T18:06:47.323"/>
    <p1510:client id="{8DD7C572-2C15-AB4E-4FA0-EF1A82067DA5}" v="2558" dt="2021-11-17T21:47:27.947"/>
    <p1510:client id="{9C966DC2-3783-F720-EECD-C3FAFF637F81}" v="423" dt="2021-11-18T11:46:46.206"/>
    <p1510:client id="{C2A93B27-ECEB-2DCF-819A-CE6E1C5160B6}" v="72" dt="2021-11-18T11:32:09.939"/>
    <p1510:client id="{CCE03012-F9E9-B777-2EBB-2DD9AD70D5F6}" v="2610" dt="2021-11-18T10:46:00.651"/>
    <p1510:client id="{DD4221E3-EF86-D747-AB6C-2F34602433F5}" v="4391" dt="2021-11-18T12:17:11.99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03add8e347856d8f5cb0105eb73a18a3bfa9bb5e0d046301a4f38dde3aad61e::" providerId="AD" clId="Web-{3AA3FA82-7E79-F90B-7A55-CBB5E4479BF5}"/>
    <pc:docChg chg="addSld modSld">
      <pc:chgData name="Guest User" userId="S::urn:spo:anon#403add8e347856d8f5cb0105eb73a18a3bfa9bb5e0d046301a4f38dde3aad61e::" providerId="AD" clId="Web-{3AA3FA82-7E79-F90B-7A55-CBB5E4479BF5}" dt="2021-11-17T18:06:47.323" v="116"/>
      <pc:docMkLst>
        <pc:docMk/>
      </pc:docMkLst>
      <pc:sldChg chg="addSp delSp modSp">
        <pc:chgData name="Guest User" userId="S::urn:spo:anon#403add8e347856d8f5cb0105eb73a18a3bfa9bb5e0d046301a4f38dde3aad61e::" providerId="AD" clId="Web-{3AA3FA82-7E79-F90B-7A55-CBB5E4479BF5}" dt="2021-11-17T18:06:47.323" v="116"/>
        <pc:sldMkLst>
          <pc:docMk/>
          <pc:sldMk cId="1266094021" sldId="293"/>
        </pc:sldMkLst>
        <pc:spChg chg="mod">
          <ac:chgData name="Guest User" userId="S::urn:spo:anon#403add8e347856d8f5cb0105eb73a18a3bfa9bb5e0d046301a4f38dde3aad61e::" providerId="AD" clId="Web-{3AA3FA82-7E79-F90B-7A55-CBB5E4479BF5}" dt="2021-11-17T17:45:41.766" v="79" actId="20577"/>
          <ac:spMkLst>
            <pc:docMk/>
            <pc:sldMk cId="1266094021" sldId="293"/>
            <ac:spMk id="2" creationId="{00000000-0000-0000-0000-000000000000}"/>
          </ac:spMkLst>
        </pc:spChg>
        <pc:spChg chg="add mod">
          <ac:chgData name="Guest User" userId="S::urn:spo:anon#403add8e347856d8f5cb0105eb73a18a3bfa9bb5e0d046301a4f38dde3aad61e::" providerId="AD" clId="Web-{3AA3FA82-7E79-F90B-7A55-CBB5E4479BF5}" dt="2021-11-17T17:45:32.610" v="75" actId="20577"/>
          <ac:spMkLst>
            <pc:docMk/>
            <pc:sldMk cId="1266094021" sldId="293"/>
            <ac:spMk id="4" creationId="{0BE8857B-DF0E-44CA-95BD-17D7662BA1ED}"/>
          </ac:spMkLst>
        </pc:spChg>
        <pc:spChg chg="add mod">
          <ac:chgData name="Guest User" userId="S::urn:spo:anon#403add8e347856d8f5cb0105eb73a18a3bfa9bb5e0d046301a4f38dde3aad61e::" providerId="AD" clId="Web-{3AA3FA82-7E79-F90B-7A55-CBB5E4479BF5}" dt="2021-11-17T18:00:57.335" v="109" actId="1076"/>
          <ac:spMkLst>
            <pc:docMk/>
            <pc:sldMk cId="1266094021" sldId="293"/>
            <ac:spMk id="5" creationId="{E26B6F05-9C62-4912-857F-72E62DF6DF91}"/>
          </ac:spMkLst>
        </pc:spChg>
        <pc:spChg chg="add del mod">
          <ac:chgData name="Guest User" userId="S::urn:spo:anon#403add8e347856d8f5cb0105eb73a18a3bfa9bb5e0d046301a4f38dde3aad61e::" providerId="AD" clId="Web-{3AA3FA82-7E79-F90B-7A55-CBB5E4479BF5}" dt="2021-11-17T18:06:47.323" v="116"/>
          <ac:spMkLst>
            <pc:docMk/>
            <pc:sldMk cId="1266094021" sldId="293"/>
            <ac:spMk id="7" creationId="{78495AF5-DFCD-48FA-9A7D-F406A6FED4F9}"/>
          </ac:spMkLst>
        </pc:spChg>
        <pc:picChg chg="add mod ord">
          <ac:chgData name="Guest User" userId="S::urn:spo:anon#403add8e347856d8f5cb0105eb73a18a3bfa9bb5e0d046301a4f38dde3aad61e::" providerId="AD" clId="Web-{3AA3FA82-7E79-F90B-7A55-CBB5E4479BF5}" dt="2021-11-17T18:02:41.122" v="110"/>
          <ac:picMkLst>
            <pc:docMk/>
            <pc:sldMk cId="1266094021" sldId="293"/>
            <ac:picMk id="6" creationId="{6C7B1FCB-AD16-4A9B-8298-B3CD87BB5A21}"/>
          </ac:picMkLst>
        </pc:picChg>
      </pc:sldChg>
      <pc:sldChg chg="addSp modSp">
        <pc:chgData name="Guest User" userId="S::urn:spo:anon#403add8e347856d8f5cb0105eb73a18a3bfa9bb5e0d046301a4f38dde3aad61e::" providerId="AD" clId="Web-{3AA3FA82-7E79-F90B-7A55-CBB5E4479BF5}" dt="2021-11-17T17:20:47.966" v="24" actId="1076"/>
        <pc:sldMkLst>
          <pc:docMk/>
          <pc:sldMk cId="785521698" sldId="350"/>
        </pc:sldMkLst>
        <pc:spChg chg="mod">
          <ac:chgData name="Guest User" userId="S::urn:spo:anon#403add8e347856d8f5cb0105eb73a18a3bfa9bb5e0d046301a4f38dde3aad61e::" providerId="AD" clId="Web-{3AA3FA82-7E79-F90B-7A55-CBB5E4479BF5}" dt="2021-11-17T17:20:33.402" v="20" actId="14100"/>
          <ac:spMkLst>
            <pc:docMk/>
            <pc:sldMk cId="785521698" sldId="350"/>
            <ac:spMk id="11" creationId="{AD5A64B3-348A-4719-B2B9-3889B59A0FB3}"/>
          </ac:spMkLst>
        </pc:spChg>
        <pc:cxnChg chg="add mod">
          <ac:chgData name="Guest User" userId="S::urn:spo:anon#403add8e347856d8f5cb0105eb73a18a3bfa9bb5e0d046301a4f38dde3aad61e::" providerId="AD" clId="Web-{3AA3FA82-7E79-F90B-7A55-CBB5E4479BF5}" dt="2021-11-17T17:20:47.966" v="24" actId="1076"/>
          <ac:cxnSpMkLst>
            <pc:docMk/>
            <pc:sldMk cId="785521698" sldId="350"/>
            <ac:cxnSpMk id="9" creationId="{26056E4F-33B1-4D9F-8109-3A9CD1EF37A3}"/>
          </ac:cxnSpMkLst>
        </pc:cxnChg>
        <pc:cxnChg chg="mod">
          <ac:chgData name="Guest User" userId="S::urn:spo:anon#403add8e347856d8f5cb0105eb73a18a3bfa9bb5e0d046301a4f38dde3aad61e::" providerId="AD" clId="Web-{3AA3FA82-7E79-F90B-7A55-CBB5E4479BF5}" dt="2021-11-17T17:20:41.731" v="21" actId="1076"/>
          <ac:cxnSpMkLst>
            <pc:docMk/>
            <pc:sldMk cId="785521698" sldId="350"/>
            <ac:cxnSpMk id="14" creationId="{67142A66-0B7C-4EB8-9636-A1879C661F38}"/>
          </ac:cxnSpMkLst>
        </pc:cxnChg>
      </pc:sldChg>
      <pc:sldChg chg="addSp delSp modSp">
        <pc:chgData name="Guest User" userId="S::urn:spo:anon#403add8e347856d8f5cb0105eb73a18a3bfa9bb5e0d046301a4f38dde3aad61e::" providerId="AD" clId="Web-{3AA3FA82-7E79-F90B-7A55-CBB5E4479BF5}" dt="2021-11-17T17:39:46.169" v="44"/>
        <pc:sldMkLst>
          <pc:docMk/>
          <pc:sldMk cId="1689459516" sldId="359"/>
        </pc:sldMkLst>
        <pc:spChg chg="add">
          <ac:chgData name="Guest User" userId="S::urn:spo:anon#403add8e347856d8f5cb0105eb73a18a3bfa9bb5e0d046301a4f38dde3aad61e::" providerId="AD" clId="Web-{3AA3FA82-7E79-F90B-7A55-CBB5E4479BF5}" dt="2021-11-17T17:38:46.650" v="26"/>
          <ac:spMkLst>
            <pc:docMk/>
            <pc:sldMk cId="1689459516" sldId="359"/>
            <ac:spMk id="2" creationId="{3498FE64-C80B-4016-9D76-5DC3B01D38DD}"/>
          </ac:spMkLst>
        </pc:spChg>
        <pc:spChg chg="add del mod">
          <ac:chgData name="Guest User" userId="S::urn:spo:anon#403add8e347856d8f5cb0105eb73a18a3bfa9bb5e0d046301a4f38dde3aad61e::" providerId="AD" clId="Web-{3AA3FA82-7E79-F90B-7A55-CBB5E4479BF5}" dt="2021-11-17T17:39:46.169" v="44"/>
          <ac:spMkLst>
            <pc:docMk/>
            <pc:sldMk cId="1689459516" sldId="359"/>
            <ac:spMk id="4" creationId="{BA69AC2C-000C-44F0-87DD-ABD0ED12BF86}"/>
          </ac:spMkLst>
        </pc:spChg>
        <pc:spChg chg="add del mod">
          <ac:chgData name="Guest User" userId="S::urn:spo:anon#403add8e347856d8f5cb0105eb73a18a3bfa9bb5e0d046301a4f38dde3aad61e::" providerId="AD" clId="Web-{3AA3FA82-7E79-F90B-7A55-CBB5E4479BF5}" dt="2021-11-17T17:39:20.574" v="38"/>
          <ac:spMkLst>
            <pc:docMk/>
            <pc:sldMk cId="1689459516" sldId="359"/>
            <ac:spMk id="5" creationId="{1A449742-7A9E-46F7-BF5B-EA57BE96A196}"/>
          </ac:spMkLst>
        </pc:spChg>
        <pc:spChg chg="mod">
          <ac:chgData name="Guest User" userId="S::urn:spo:anon#403add8e347856d8f5cb0105eb73a18a3bfa9bb5e0d046301a4f38dde3aad61e::" providerId="AD" clId="Web-{3AA3FA82-7E79-F90B-7A55-CBB5E4479BF5}" dt="2021-11-17T17:38:43.322" v="25" actId="1076"/>
          <ac:spMkLst>
            <pc:docMk/>
            <pc:sldMk cId="1689459516" sldId="359"/>
            <ac:spMk id="6" creationId="{64C0ED94-2FE4-4DE6-B83B-64A42FCEC1EB}"/>
          </ac:spMkLst>
        </pc:spChg>
        <pc:picChg chg="mod">
          <ac:chgData name="Guest User" userId="S::urn:spo:anon#403add8e347856d8f5cb0105eb73a18a3bfa9bb5e0d046301a4f38dde3aad61e::" providerId="AD" clId="Web-{3AA3FA82-7E79-F90B-7A55-CBB5E4479BF5}" dt="2021-11-17T17:38:52.135" v="28" actId="1076"/>
          <ac:picMkLst>
            <pc:docMk/>
            <pc:sldMk cId="1689459516" sldId="359"/>
            <ac:picMk id="11" creationId="{798EF2EB-5EF7-44E2-B298-A2C33252EF05}"/>
          </ac:picMkLst>
        </pc:picChg>
      </pc:sldChg>
      <pc:sldChg chg="addSp delSp modSp add replId">
        <pc:chgData name="Guest User" userId="S::urn:spo:anon#403add8e347856d8f5cb0105eb73a18a3bfa9bb5e0d046301a4f38dde3aad61e::" providerId="AD" clId="Web-{3AA3FA82-7E79-F90B-7A55-CBB5E4479BF5}" dt="2021-11-17T17:43:31.666" v="64"/>
        <pc:sldMkLst>
          <pc:docMk/>
          <pc:sldMk cId="1339485426" sldId="369"/>
        </pc:sldMkLst>
        <pc:spChg chg="add del mod">
          <ac:chgData name="Guest User" userId="S::urn:spo:anon#403add8e347856d8f5cb0105eb73a18a3bfa9bb5e0d046301a4f38dde3aad61e::" providerId="AD" clId="Web-{3AA3FA82-7E79-F90B-7A55-CBB5E4479BF5}" dt="2021-11-17T17:42:31.756" v="55"/>
          <ac:spMkLst>
            <pc:docMk/>
            <pc:sldMk cId="1339485426" sldId="369"/>
            <ac:spMk id="4" creationId="{9DBB6E58-BEBB-40BA-A55F-7064487BA6F5}"/>
          </ac:spMkLst>
        </pc:spChg>
        <pc:spChg chg="add del mod">
          <ac:chgData name="Guest User" userId="S::urn:spo:anon#403add8e347856d8f5cb0105eb73a18a3bfa9bb5e0d046301a4f38dde3aad61e::" providerId="AD" clId="Web-{3AA3FA82-7E79-F90B-7A55-CBB5E4479BF5}" dt="2021-11-17T17:43:17.352" v="59"/>
          <ac:spMkLst>
            <pc:docMk/>
            <pc:sldMk cId="1339485426" sldId="369"/>
            <ac:spMk id="5" creationId="{F930D705-E8DE-42FD-BB03-7EAF0FCBDC6F}"/>
          </ac:spMkLst>
        </pc:spChg>
        <pc:spChg chg="add mod">
          <ac:chgData name="Guest User" userId="S::urn:spo:anon#403add8e347856d8f5cb0105eb73a18a3bfa9bb5e0d046301a4f38dde3aad61e::" providerId="AD" clId="Web-{3AA3FA82-7E79-F90B-7A55-CBB5E4479BF5}" dt="2021-11-17T17:43:31.666" v="64"/>
          <ac:spMkLst>
            <pc:docMk/>
            <pc:sldMk cId="1339485426" sldId="369"/>
            <ac:spMk id="8" creationId="{625E349F-0108-40A9-B486-E13A3C861E36}"/>
          </ac:spMkLst>
        </pc:spChg>
      </pc:sldChg>
    </pc:docChg>
  </pc:docChgLst>
  <pc:docChgLst>
    <pc:chgData name="PAULUS Carl" userId="f82d17da-4fc9-40c2-91fb-6ddca1a91ba7" providerId="ADAL" clId="{DD4221E3-EF86-D747-AB6C-2F34602433F5}"/>
    <pc:docChg chg="undo custSel addSld delSld modSld sldOrd">
      <pc:chgData name="PAULUS Carl" userId="f82d17da-4fc9-40c2-91fb-6ddca1a91ba7" providerId="ADAL" clId="{DD4221E3-EF86-D747-AB6C-2F34602433F5}" dt="2021-11-18T12:17:11.992" v="5600" actId="20577"/>
      <pc:docMkLst>
        <pc:docMk/>
      </pc:docMkLst>
      <pc:sldChg chg="del">
        <pc:chgData name="PAULUS Carl" userId="f82d17da-4fc9-40c2-91fb-6ddca1a91ba7" providerId="ADAL" clId="{DD4221E3-EF86-D747-AB6C-2F34602433F5}" dt="2021-11-18T00:55:29.311" v="1381" actId="2696"/>
        <pc:sldMkLst>
          <pc:docMk/>
          <pc:sldMk cId="1304298909" sldId="275"/>
        </pc:sldMkLst>
      </pc:sldChg>
      <pc:sldChg chg="del">
        <pc:chgData name="PAULUS Carl" userId="f82d17da-4fc9-40c2-91fb-6ddca1a91ba7" providerId="ADAL" clId="{DD4221E3-EF86-D747-AB6C-2F34602433F5}" dt="2021-11-18T00:56:35.443" v="1384" actId="2696"/>
        <pc:sldMkLst>
          <pc:docMk/>
          <pc:sldMk cId="1470594058" sldId="294"/>
        </pc:sldMkLst>
      </pc:sldChg>
      <pc:sldChg chg="del">
        <pc:chgData name="PAULUS Carl" userId="f82d17da-4fc9-40c2-91fb-6ddca1a91ba7" providerId="ADAL" clId="{DD4221E3-EF86-D747-AB6C-2F34602433F5}" dt="2021-11-18T00:56:40.546" v="1387" actId="2696"/>
        <pc:sldMkLst>
          <pc:docMk/>
          <pc:sldMk cId="721534303" sldId="295"/>
        </pc:sldMkLst>
      </pc:sldChg>
      <pc:sldChg chg="del">
        <pc:chgData name="PAULUS Carl" userId="f82d17da-4fc9-40c2-91fb-6ddca1a91ba7" providerId="ADAL" clId="{DD4221E3-EF86-D747-AB6C-2F34602433F5}" dt="2021-11-18T00:56:54.143" v="1394" actId="2696"/>
        <pc:sldMkLst>
          <pc:docMk/>
          <pc:sldMk cId="111277847" sldId="296"/>
        </pc:sldMkLst>
      </pc:sldChg>
      <pc:sldChg chg="del">
        <pc:chgData name="PAULUS Carl" userId="f82d17da-4fc9-40c2-91fb-6ddca1a91ba7" providerId="ADAL" clId="{DD4221E3-EF86-D747-AB6C-2F34602433F5}" dt="2021-11-18T00:56:54.143" v="1394" actId="2696"/>
        <pc:sldMkLst>
          <pc:docMk/>
          <pc:sldMk cId="615077438" sldId="304"/>
        </pc:sldMkLst>
      </pc:sldChg>
      <pc:sldChg chg="del">
        <pc:chgData name="PAULUS Carl" userId="f82d17da-4fc9-40c2-91fb-6ddca1a91ba7" providerId="ADAL" clId="{DD4221E3-EF86-D747-AB6C-2F34602433F5}" dt="2021-11-18T00:55:29.311" v="1381" actId="2696"/>
        <pc:sldMkLst>
          <pc:docMk/>
          <pc:sldMk cId="1987217259" sldId="305"/>
        </pc:sldMkLst>
      </pc:sldChg>
      <pc:sldChg chg="del">
        <pc:chgData name="PAULUS Carl" userId="f82d17da-4fc9-40c2-91fb-6ddca1a91ba7" providerId="ADAL" clId="{DD4221E3-EF86-D747-AB6C-2F34602433F5}" dt="2021-11-18T00:55:29.311" v="1381" actId="2696"/>
        <pc:sldMkLst>
          <pc:docMk/>
          <pc:sldMk cId="698450890" sldId="306"/>
        </pc:sldMkLst>
      </pc:sldChg>
      <pc:sldChg chg="del">
        <pc:chgData name="PAULUS Carl" userId="f82d17da-4fc9-40c2-91fb-6ddca1a91ba7" providerId="ADAL" clId="{DD4221E3-EF86-D747-AB6C-2F34602433F5}" dt="2021-11-18T00:56:54.143" v="1394" actId="2696"/>
        <pc:sldMkLst>
          <pc:docMk/>
          <pc:sldMk cId="1331567727" sldId="309"/>
        </pc:sldMkLst>
      </pc:sldChg>
      <pc:sldChg chg="del">
        <pc:chgData name="PAULUS Carl" userId="f82d17da-4fc9-40c2-91fb-6ddca1a91ba7" providerId="ADAL" clId="{DD4221E3-EF86-D747-AB6C-2F34602433F5}" dt="2021-11-18T00:56:54.143" v="1394" actId="2696"/>
        <pc:sldMkLst>
          <pc:docMk/>
          <pc:sldMk cId="178809837" sldId="310"/>
        </pc:sldMkLst>
      </pc:sldChg>
      <pc:sldChg chg="del">
        <pc:chgData name="PAULUS Carl" userId="f82d17da-4fc9-40c2-91fb-6ddca1a91ba7" providerId="ADAL" clId="{DD4221E3-EF86-D747-AB6C-2F34602433F5}" dt="2021-11-18T00:56:54.143" v="1394" actId="2696"/>
        <pc:sldMkLst>
          <pc:docMk/>
          <pc:sldMk cId="73640845" sldId="311"/>
        </pc:sldMkLst>
      </pc:sldChg>
      <pc:sldChg chg="del">
        <pc:chgData name="PAULUS Carl" userId="f82d17da-4fc9-40c2-91fb-6ddca1a91ba7" providerId="ADAL" clId="{DD4221E3-EF86-D747-AB6C-2F34602433F5}" dt="2021-11-18T00:56:54.143" v="1394" actId="2696"/>
        <pc:sldMkLst>
          <pc:docMk/>
          <pc:sldMk cId="1795845075" sldId="312"/>
        </pc:sldMkLst>
      </pc:sldChg>
      <pc:sldChg chg="del">
        <pc:chgData name="PAULUS Carl" userId="f82d17da-4fc9-40c2-91fb-6ddca1a91ba7" providerId="ADAL" clId="{DD4221E3-EF86-D747-AB6C-2F34602433F5}" dt="2021-11-18T00:55:29.311" v="1381" actId="2696"/>
        <pc:sldMkLst>
          <pc:docMk/>
          <pc:sldMk cId="1177433091" sldId="313"/>
        </pc:sldMkLst>
      </pc:sldChg>
      <pc:sldChg chg="addSp delSp modSp mod ord modAnim">
        <pc:chgData name="PAULUS Carl" userId="f82d17da-4fc9-40c2-91fb-6ddca1a91ba7" providerId="ADAL" clId="{DD4221E3-EF86-D747-AB6C-2F34602433F5}" dt="2021-11-17T16:36:47.244" v="1356" actId="20577"/>
        <pc:sldMkLst>
          <pc:docMk/>
          <pc:sldMk cId="1081626006" sldId="315"/>
        </pc:sldMkLst>
        <pc:spChg chg="add del mod">
          <ac:chgData name="PAULUS Carl" userId="f82d17da-4fc9-40c2-91fb-6ddca1a91ba7" providerId="ADAL" clId="{DD4221E3-EF86-D747-AB6C-2F34602433F5}" dt="2021-11-17T13:41:13.071" v="141"/>
          <ac:spMkLst>
            <pc:docMk/>
            <pc:sldMk cId="1081626006" sldId="315"/>
            <ac:spMk id="11" creationId="{B0B4AFD7-FF3B-A541-8D22-4541F22DE269}"/>
          </ac:spMkLst>
        </pc:spChg>
        <pc:spChg chg="add del mod">
          <ac:chgData name="PAULUS Carl" userId="f82d17da-4fc9-40c2-91fb-6ddca1a91ba7" providerId="ADAL" clId="{DD4221E3-EF86-D747-AB6C-2F34602433F5}" dt="2021-11-17T13:41:12.264" v="139"/>
          <ac:spMkLst>
            <pc:docMk/>
            <pc:sldMk cId="1081626006" sldId="315"/>
            <ac:spMk id="13" creationId="{0C732B25-36EB-EF4E-87BE-463CD949BD4F}"/>
          </ac:spMkLst>
        </pc:spChg>
        <pc:spChg chg="add del mod">
          <ac:chgData name="PAULUS Carl" userId="f82d17da-4fc9-40c2-91fb-6ddca1a91ba7" providerId="ADAL" clId="{DD4221E3-EF86-D747-AB6C-2F34602433F5}" dt="2021-11-17T13:41:46.891" v="184"/>
          <ac:spMkLst>
            <pc:docMk/>
            <pc:sldMk cId="1081626006" sldId="315"/>
            <ac:spMk id="14" creationId="{C5CE807B-FF8E-694D-AF5A-797D05C5BEDA}"/>
          </ac:spMkLst>
        </pc:spChg>
        <pc:spChg chg="mod">
          <ac:chgData name="PAULUS Carl" userId="f82d17da-4fc9-40c2-91fb-6ddca1a91ba7" providerId="ADAL" clId="{DD4221E3-EF86-D747-AB6C-2F34602433F5}" dt="2021-11-17T16:36:47.244" v="1356" actId="20577"/>
          <ac:spMkLst>
            <pc:docMk/>
            <pc:sldMk cId="1081626006" sldId="315"/>
            <ac:spMk id="15" creationId="{12244D0F-604A-4D71-B97F-3FA0515C78B2}"/>
          </ac:spMkLst>
        </pc:spChg>
        <pc:spChg chg="del mod">
          <ac:chgData name="PAULUS Carl" userId="f82d17da-4fc9-40c2-91fb-6ddca1a91ba7" providerId="ADAL" clId="{DD4221E3-EF86-D747-AB6C-2F34602433F5}" dt="2021-11-17T13:41:15.278" v="142" actId="478"/>
          <ac:spMkLst>
            <pc:docMk/>
            <pc:sldMk cId="1081626006" sldId="315"/>
            <ac:spMk id="16" creationId="{B84AEF51-AC6A-4C32-A82A-AAA7E1C82AED}"/>
          </ac:spMkLst>
        </pc:spChg>
        <pc:spChg chg="add del mod">
          <ac:chgData name="PAULUS Carl" userId="f82d17da-4fc9-40c2-91fb-6ddca1a91ba7" providerId="ADAL" clId="{DD4221E3-EF86-D747-AB6C-2F34602433F5}" dt="2021-11-17T13:41:40.450" v="168"/>
          <ac:spMkLst>
            <pc:docMk/>
            <pc:sldMk cId="1081626006" sldId="315"/>
            <ac:spMk id="17" creationId="{02958B3D-96F7-414E-A186-8266E0786E47}"/>
          </ac:spMkLst>
        </pc:spChg>
        <pc:spChg chg="add mod">
          <ac:chgData name="PAULUS Carl" userId="f82d17da-4fc9-40c2-91fb-6ddca1a91ba7" providerId="ADAL" clId="{DD4221E3-EF86-D747-AB6C-2F34602433F5}" dt="2021-11-17T13:42:32.756" v="234" actId="20577"/>
          <ac:spMkLst>
            <pc:docMk/>
            <pc:sldMk cId="1081626006" sldId="315"/>
            <ac:spMk id="19" creationId="{A9F74B18-1A8D-F146-AA25-EE449592250A}"/>
          </ac:spMkLst>
        </pc:spChg>
        <pc:picChg chg="mod">
          <ac:chgData name="PAULUS Carl" userId="f82d17da-4fc9-40c2-91fb-6ddca1a91ba7" providerId="ADAL" clId="{DD4221E3-EF86-D747-AB6C-2F34602433F5}" dt="2021-11-17T14:34:08.993" v="1349" actId="1038"/>
          <ac:picMkLst>
            <pc:docMk/>
            <pc:sldMk cId="1081626006" sldId="315"/>
            <ac:picMk id="18" creationId="{0FB00FEF-6E24-4235-83DD-D831029AEEB0}"/>
          </ac:picMkLst>
        </pc:picChg>
        <pc:picChg chg="mod">
          <ac:chgData name="PAULUS Carl" userId="f82d17da-4fc9-40c2-91fb-6ddca1a91ba7" providerId="ADAL" clId="{DD4221E3-EF86-D747-AB6C-2F34602433F5}" dt="2021-11-17T14:34:08.993" v="1349" actId="1038"/>
          <ac:picMkLst>
            <pc:docMk/>
            <pc:sldMk cId="1081626006" sldId="315"/>
            <ac:picMk id="20" creationId="{1CACEBF6-F3A0-45CE-82C2-3557DFBA6912}"/>
          </ac:picMkLst>
        </pc:picChg>
        <pc:picChg chg="mod">
          <ac:chgData name="PAULUS Carl" userId="f82d17da-4fc9-40c2-91fb-6ddca1a91ba7" providerId="ADAL" clId="{DD4221E3-EF86-D747-AB6C-2F34602433F5}" dt="2021-11-17T14:34:08.993" v="1349" actId="1038"/>
          <ac:picMkLst>
            <pc:docMk/>
            <pc:sldMk cId="1081626006" sldId="315"/>
            <ac:picMk id="24" creationId="{C9B75E85-8A30-49B4-AADC-186E4C11F33E}"/>
          </ac:picMkLst>
        </pc:picChg>
        <pc:picChg chg="mod">
          <ac:chgData name="PAULUS Carl" userId="f82d17da-4fc9-40c2-91fb-6ddca1a91ba7" providerId="ADAL" clId="{DD4221E3-EF86-D747-AB6C-2F34602433F5}" dt="2021-11-17T14:34:08.993" v="1349" actId="1038"/>
          <ac:picMkLst>
            <pc:docMk/>
            <pc:sldMk cId="1081626006" sldId="315"/>
            <ac:picMk id="28" creationId="{DD4C3792-0EA2-4643-9C92-71DC7E508A18}"/>
          </ac:picMkLst>
        </pc:picChg>
        <pc:picChg chg="mod">
          <ac:chgData name="PAULUS Carl" userId="f82d17da-4fc9-40c2-91fb-6ddca1a91ba7" providerId="ADAL" clId="{DD4221E3-EF86-D747-AB6C-2F34602433F5}" dt="2021-11-17T14:34:08.993" v="1349" actId="1038"/>
          <ac:picMkLst>
            <pc:docMk/>
            <pc:sldMk cId="1081626006" sldId="315"/>
            <ac:picMk id="30" creationId="{7D514823-77F1-4113-AD39-06F2FAFAD65B}"/>
          </ac:picMkLst>
        </pc:picChg>
      </pc:sldChg>
      <pc:sldChg chg="del">
        <pc:chgData name="PAULUS Carl" userId="f82d17da-4fc9-40c2-91fb-6ddca1a91ba7" providerId="ADAL" clId="{DD4221E3-EF86-D747-AB6C-2F34602433F5}" dt="2021-11-18T00:56:40.823" v="1388" actId="2696"/>
        <pc:sldMkLst>
          <pc:docMk/>
          <pc:sldMk cId="914321305" sldId="316"/>
        </pc:sldMkLst>
      </pc:sldChg>
      <pc:sldChg chg="del">
        <pc:chgData name="PAULUS Carl" userId="f82d17da-4fc9-40c2-91fb-6ddca1a91ba7" providerId="ADAL" clId="{DD4221E3-EF86-D747-AB6C-2F34602433F5}" dt="2021-11-18T00:56:41.023" v="1389" actId="2696"/>
        <pc:sldMkLst>
          <pc:docMk/>
          <pc:sldMk cId="712342229" sldId="318"/>
        </pc:sldMkLst>
      </pc:sldChg>
      <pc:sldChg chg="del">
        <pc:chgData name="PAULUS Carl" userId="f82d17da-4fc9-40c2-91fb-6ddca1a91ba7" providerId="ADAL" clId="{DD4221E3-EF86-D747-AB6C-2F34602433F5}" dt="2021-11-18T00:56:54.143" v="1394" actId="2696"/>
        <pc:sldMkLst>
          <pc:docMk/>
          <pc:sldMk cId="180316289" sldId="319"/>
        </pc:sldMkLst>
      </pc:sldChg>
      <pc:sldChg chg="del">
        <pc:chgData name="PAULUS Carl" userId="f82d17da-4fc9-40c2-91fb-6ddca1a91ba7" providerId="ADAL" clId="{DD4221E3-EF86-D747-AB6C-2F34602433F5}" dt="2021-11-18T00:56:02.273" v="1382" actId="2696"/>
        <pc:sldMkLst>
          <pc:docMk/>
          <pc:sldMk cId="104108278" sldId="320"/>
        </pc:sldMkLst>
      </pc:sldChg>
      <pc:sldChg chg="del">
        <pc:chgData name="PAULUS Carl" userId="f82d17da-4fc9-40c2-91fb-6ddca1a91ba7" providerId="ADAL" clId="{DD4221E3-EF86-D747-AB6C-2F34602433F5}" dt="2021-11-18T00:56:54.143" v="1394" actId="2696"/>
        <pc:sldMkLst>
          <pc:docMk/>
          <pc:sldMk cId="1583318461" sldId="322"/>
        </pc:sldMkLst>
      </pc:sldChg>
      <pc:sldChg chg="del">
        <pc:chgData name="PAULUS Carl" userId="f82d17da-4fc9-40c2-91fb-6ddca1a91ba7" providerId="ADAL" clId="{DD4221E3-EF86-D747-AB6C-2F34602433F5}" dt="2021-11-18T00:56:54.143" v="1394" actId="2696"/>
        <pc:sldMkLst>
          <pc:docMk/>
          <pc:sldMk cId="1379520772" sldId="323"/>
        </pc:sldMkLst>
      </pc:sldChg>
      <pc:sldChg chg="del">
        <pc:chgData name="PAULUS Carl" userId="f82d17da-4fc9-40c2-91fb-6ddca1a91ba7" providerId="ADAL" clId="{DD4221E3-EF86-D747-AB6C-2F34602433F5}" dt="2021-11-18T00:56:54.143" v="1394" actId="2696"/>
        <pc:sldMkLst>
          <pc:docMk/>
          <pc:sldMk cId="1983766310" sldId="326"/>
        </pc:sldMkLst>
      </pc:sldChg>
      <pc:sldChg chg="del">
        <pc:chgData name="PAULUS Carl" userId="f82d17da-4fc9-40c2-91fb-6ddca1a91ba7" providerId="ADAL" clId="{DD4221E3-EF86-D747-AB6C-2F34602433F5}" dt="2021-11-18T00:56:41.557" v="1392" actId="2696"/>
        <pc:sldMkLst>
          <pc:docMk/>
          <pc:sldMk cId="1606610593" sldId="327"/>
        </pc:sldMkLst>
      </pc:sldChg>
      <pc:sldChg chg="del">
        <pc:chgData name="PAULUS Carl" userId="f82d17da-4fc9-40c2-91fb-6ddca1a91ba7" providerId="ADAL" clId="{DD4221E3-EF86-D747-AB6C-2F34602433F5}" dt="2021-11-18T00:55:29.311" v="1381" actId="2696"/>
        <pc:sldMkLst>
          <pc:docMk/>
          <pc:sldMk cId="988259154" sldId="330"/>
        </pc:sldMkLst>
      </pc:sldChg>
      <pc:sldChg chg="del">
        <pc:chgData name="PAULUS Carl" userId="f82d17da-4fc9-40c2-91fb-6ddca1a91ba7" providerId="ADAL" clId="{DD4221E3-EF86-D747-AB6C-2F34602433F5}" dt="2021-11-18T00:56:54.143" v="1394" actId="2696"/>
        <pc:sldMkLst>
          <pc:docMk/>
          <pc:sldMk cId="1982299804" sldId="331"/>
        </pc:sldMkLst>
      </pc:sldChg>
      <pc:sldChg chg="del">
        <pc:chgData name="PAULUS Carl" userId="f82d17da-4fc9-40c2-91fb-6ddca1a91ba7" providerId="ADAL" clId="{DD4221E3-EF86-D747-AB6C-2F34602433F5}" dt="2021-11-18T00:55:29.311" v="1381" actId="2696"/>
        <pc:sldMkLst>
          <pc:docMk/>
          <pc:sldMk cId="265656558" sldId="332"/>
        </pc:sldMkLst>
      </pc:sldChg>
      <pc:sldChg chg="del">
        <pc:chgData name="PAULUS Carl" userId="f82d17da-4fc9-40c2-91fb-6ddca1a91ba7" providerId="ADAL" clId="{DD4221E3-EF86-D747-AB6C-2F34602433F5}" dt="2021-11-18T00:56:04.410" v="1383" actId="2696"/>
        <pc:sldMkLst>
          <pc:docMk/>
          <pc:sldMk cId="2859843352" sldId="333"/>
        </pc:sldMkLst>
      </pc:sldChg>
      <pc:sldChg chg="modSp mod">
        <pc:chgData name="PAULUS Carl" userId="f82d17da-4fc9-40c2-91fb-6ddca1a91ba7" providerId="ADAL" clId="{DD4221E3-EF86-D747-AB6C-2F34602433F5}" dt="2021-11-18T11:27:42.330" v="4495" actId="20577"/>
        <pc:sldMkLst>
          <pc:docMk/>
          <pc:sldMk cId="2290899349" sldId="342"/>
        </pc:sldMkLst>
        <pc:spChg chg="mod">
          <ac:chgData name="PAULUS Carl" userId="f82d17da-4fc9-40c2-91fb-6ddca1a91ba7" providerId="ADAL" clId="{DD4221E3-EF86-D747-AB6C-2F34602433F5}" dt="2021-11-18T11:27:42.330" v="4495" actId="20577"/>
          <ac:spMkLst>
            <pc:docMk/>
            <pc:sldMk cId="2290899349" sldId="342"/>
            <ac:spMk id="48" creationId="{D6C4DB2A-6C9B-F24B-B09A-125927C11B19}"/>
          </ac:spMkLst>
        </pc:spChg>
      </pc:sldChg>
      <pc:sldChg chg="del">
        <pc:chgData name="PAULUS Carl" userId="f82d17da-4fc9-40c2-91fb-6ddca1a91ba7" providerId="ADAL" clId="{DD4221E3-EF86-D747-AB6C-2F34602433F5}" dt="2021-11-18T00:56:41.457" v="1391" actId="2696"/>
        <pc:sldMkLst>
          <pc:docMk/>
          <pc:sldMk cId="2178893785" sldId="343"/>
        </pc:sldMkLst>
      </pc:sldChg>
      <pc:sldChg chg="del">
        <pc:chgData name="PAULUS Carl" userId="f82d17da-4fc9-40c2-91fb-6ddca1a91ba7" providerId="ADAL" clId="{DD4221E3-EF86-D747-AB6C-2F34602433F5}" dt="2021-11-18T00:56:41.726" v="1393" actId="2696"/>
        <pc:sldMkLst>
          <pc:docMk/>
          <pc:sldMk cId="3516327141" sldId="344"/>
        </pc:sldMkLst>
      </pc:sldChg>
      <pc:sldChg chg="del">
        <pc:chgData name="PAULUS Carl" userId="f82d17da-4fc9-40c2-91fb-6ddca1a91ba7" providerId="ADAL" clId="{DD4221E3-EF86-D747-AB6C-2F34602433F5}" dt="2021-11-18T00:55:29.311" v="1381" actId="2696"/>
        <pc:sldMkLst>
          <pc:docMk/>
          <pc:sldMk cId="1122564920" sldId="345"/>
        </pc:sldMkLst>
      </pc:sldChg>
      <pc:sldChg chg="del">
        <pc:chgData name="PAULUS Carl" userId="f82d17da-4fc9-40c2-91fb-6ddca1a91ba7" providerId="ADAL" clId="{DD4221E3-EF86-D747-AB6C-2F34602433F5}" dt="2021-11-18T00:56:54.143" v="1394" actId="2696"/>
        <pc:sldMkLst>
          <pc:docMk/>
          <pc:sldMk cId="2411863471" sldId="346"/>
        </pc:sldMkLst>
      </pc:sldChg>
      <pc:sldChg chg="del">
        <pc:chgData name="PAULUS Carl" userId="f82d17da-4fc9-40c2-91fb-6ddca1a91ba7" providerId="ADAL" clId="{DD4221E3-EF86-D747-AB6C-2F34602433F5}" dt="2021-11-18T00:55:29.311" v="1381" actId="2696"/>
        <pc:sldMkLst>
          <pc:docMk/>
          <pc:sldMk cId="3935413729" sldId="347"/>
        </pc:sldMkLst>
      </pc:sldChg>
      <pc:sldChg chg="del">
        <pc:chgData name="PAULUS Carl" userId="f82d17da-4fc9-40c2-91fb-6ddca1a91ba7" providerId="ADAL" clId="{DD4221E3-EF86-D747-AB6C-2F34602433F5}" dt="2021-11-18T00:56:41.222" v="1390" actId="2696"/>
        <pc:sldMkLst>
          <pc:docMk/>
          <pc:sldMk cId="3965461597" sldId="348"/>
        </pc:sldMkLst>
      </pc:sldChg>
      <pc:sldChg chg="del">
        <pc:chgData name="PAULUS Carl" userId="f82d17da-4fc9-40c2-91fb-6ddca1a91ba7" providerId="ADAL" clId="{DD4221E3-EF86-D747-AB6C-2F34602433F5}" dt="2021-11-18T00:56:54.143" v="1394" actId="2696"/>
        <pc:sldMkLst>
          <pc:docMk/>
          <pc:sldMk cId="2695449296" sldId="349"/>
        </pc:sldMkLst>
      </pc:sldChg>
      <pc:sldChg chg="delSp modSp mod">
        <pc:chgData name="PAULUS Carl" userId="f82d17da-4fc9-40c2-91fb-6ddca1a91ba7" providerId="ADAL" clId="{DD4221E3-EF86-D747-AB6C-2F34602433F5}" dt="2021-11-17T14:00:44.106" v="240" actId="478"/>
        <pc:sldMkLst>
          <pc:docMk/>
          <pc:sldMk cId="785521698" sldId="350"/>
        </pc:sldMkLst>
        <pc:spChg chg="del mod">
          <ac:chgData name="PAULUS Carl" userId="f82d17da-4fc9-40c2-91fb-6ddca1a91ba7" providerId="ADAL" clId="{DD4221E3-EF86-D747-AB6C-2F34602433F5}" dt="2021-11-17T14:00:44.106" v="240" actId="478"/>
          <ac:spMkLst>
            <pc:docMk/>
            <pc:sldMk cId="785521698" sldId="350"/>
            <ac:spMk id="9" creationId="{449FB302-0A06-462C-B043-3B9DF48015DE}"/>
          </ac:spMkLst>
        </pc:spChg>
      </pc:sldChg>
      <pc:sldChg chg="del">
        <pc:chgData name="PAULUS Carl" userId="f82d17da-4fc9-40c2-91fb-6ddca1a91ba7" providerId="ADAL" clId="{DD4221E3-EF86-D747-AB6C-2F34602433F5}" dt="2021-11-18T00:56:39.116" v="1386" actId="2696"/>
        <pc:sldMkLst>
          <pc:docMk/>
          <pc:sldMk cId="58261841" sldId="351"/>
        </pc:sldMkLst>
      </pc:sldChg>
      <pc:sldChg chg="del">
        <pc:chgData name="PAULUS Carl" userId="f82d17da-4fc9-40c2-91fb-6ddca1a91ba7" providerId="ADAL" clId="{DD4221E3-EF86-D747-AB6C-2F34602433F5}" dt="2021-11-18T00:56:37.377" v="1385" actId="2696"/>
        <pc:sldMkLst>
          <pc:docMk/>
          <pc:sldMk cId="4265731184" sldId="352"/>
        </pc:sldMkLst>
      </pc:sldChg>
      <pc:sldChg chg="del">
        <pc:chgData name="PAULUS Carl" userId="f82d17da-4fc9-40c2-91fb-6ddca1a91ba7" providerId="ADAL" clId="{DD4221E3-EF86-D747-AB6C-2F34602433F5}" dt="2021-11-18T10:48:43.643" v="4017" actId="2696"/>
        <pc:sldMkLst>
          <pc:docMk/>
          <pc:sldMk cId="1893518059" sldId="357"/>
        </pc:sldMkLst>
      </pc:sldChg>
      <pc:sldChg chg="modNotesTx">
        <pc:chgData name="PAULUS Carl" userId="f82d17da-4fc9-40c2-91fb-6ddca1a91ba7" providerId="ADAL" clId="{DD4221E3-EF86-D747-AB6C-2F34602433F5}" dt="2021-11-18T11:31:05.159" v="4516" actId="20577"/>
        <pc:sldMkLst>
          <pc:docMk/>
          <pc:sldMk cId="1313890327" sldId="358"/>
        </pc:sldMkLst>
      </pc:sldChg>
      <pc:sldChg chg="modSp mod">
        <pc:chgData name="PAULUS Carl" userId="f82d17da-4fc9-40c2-91fb-6ddca1a91ba7" providerId="ADAL" clId="{DD4221E3-EF86-D747-AB6C-2F34602433F5}" dt="2021-11-17T13:31:58.738" v="1" actId="790"/>
        <pc:sldMkLst>
          <pc:docMk/>
          <pc:sldMk cId="1689459516" sldId="359"/>
        </pc:sldMkLst>
        <pc:spChg chg="mod">
          <ac:chgData name="PAULUS Carl" userId="f82d17da-4fc9-40c2-91fb-6ddca1a91ba7" providerId="ADAL" clId="{DD4221E3-EF86-D747-AB6C-2F34602433F5}" dt="2021-11-17T13:31:58.738" v="1" actId="790"/>
          <ac:spMkLst>
            <pc:docMk/>
            <pc:sldMk cId="1689459516" sldId="359"/>
            <ac:spMk id="3" creationId="{A8394CBD-217D-48AD-B225-6133FF13791D}"/>
          </ac:spMkLst>
        </pc:spChg>
      </pc:sldChg>
      <pc:sldChg chg="del">
        <pc:chgData name="PAULUS Carl" userId="f82d17da-4fc9-40c2-91fb-6ddca1a91ba7" providerId="ADAL" clId="{DD4221E3-EF86-D747-AB6C-2F34602433F5}" dt="2021-11-17T13:39:16.934" v="89" actId="2696"/>
        <pc:sldMkLst>
          <pc:docMk/>
          <pc:sldMk cId="3594631302" sldId="360"/>
        </pc:sldMkLst>
      </pc:sldChg>
      <pc:sldChg chg="modSp del mod">
        <pc:chgData name="PAULUS Carl" userId="f82d17da-4fc9-40c2-91fb-6ddca1a91ba7" providerId="ADAL" clId="{DD4221E3-EF86-D747-AB6C-2F34602433F5}" dt="2021-11-18T10:48:44.077" v="4018" actId="2696"/>
        <pc:sldMkLst>
          <pc:docMk/>
          <pc:sldMk cId="2255755996" sldId="361"/>
        </pc:sldMkLst>
        <pc:spChg chg="mod">
          <ac:chgData name="PAULUS Carl" userId="f82d17da-4fc9-40c2-91fb-6ddca1a91ba7" providerId="ADAL" clId="{DD4221E3-EF86-D747-AB6C-2F34602433F5}" dt="2021-11-17T14:40:25.620" v="1350" actId="20577"/>
          <ac:spMkLst>
            <pc:docMk/>
            <pc:sldMk cId="2255755996" sldId="361"/>
            <ac:spMk id="3" creationId="{A8394CBD-217D-48AD-B225-6133FF13791D}"/>
          </ac:spMkLst>
        </pc:spChg>
      </pc:sldChg>
      <pc:sldChg chg="new del">
        <pc:chgData name="PAULUS Carl" userId="f82d17da-4fc9-40c2-91fb-6ddca1a91ba7" providerId="ADAL" clId="{DD4221E3-EF86-D747-AB6C-2F34602433F5}" dt="2021-11-17T13:35:32.212" v="4" actId="2696"/>
        <pc:sldMkLst>
          <pc:docMk/>
          <pc:sldMk cId="2874600076" sldId="362"/>
        </pc:sldMkLst>
      </pc:sldChg>
      <pc:sldChg chg="addSp delSp modSp new mod ord">
        <pc:chgData name="PAULUS Carl" userId="f82d17da-4fc9-40c2-91fb-6ddca1a91ba7" providerId="ADAL" clId="{DD4221E3-EF86-D747-AB6C-2F34602433F5}" dt="2021-11-17T16:27:15.429" v="1351" actId="790"/>
        <pc:sldMkLst>
          <pc:docMk/>
          <pc:sldMk cId="783924237" sldId="363"/>
        </pc:sldMkLst>
        <pc:spChg chg="del">
          <ac:chgData name="PAULUS Carl" userId="f82d17da-4fc9-40c2-91fb-6ddca1a91ba7" providerId="ADAL" clId="{DD4221E3-EF86-D747-AB6C-2F34602433F5}" dt="2021-11-17T13:35:58.887" v="10" actId="478"/>
          <ac:spMkLst>
            <pc:docMk/>
            <pc:sldMk cId="783924237" sldId="363"/>
            <ac:spMk id="2" creationId="{32085804-9493-764D-9957-FE6AA8173BBD}"/>
          </ac:spMkLst>
        </pc:spChg>
        <pc:spChg chg="del">
          <ac:chgData name="PAULUS Carl" userId="f82d17da-4fc9-40c2-91fb-6ddca1a91ba7" providerId="ADAL" clId="{DD4221E3-EF86-D747-AB6C-2F34602433F5}" dt="2021-11-17T13:35:55.422" v="8" actId="478"/>
          <ac:spMkLst>
            <pc:docMk/>
            <pc:sldMk cId="783924237" sldId="363"/>
            <ac:spMk id="3" creationId="{22DBF566-A440-2E44-AA48-D585A1FBB18D}"/>
          </ac:spMkLst>
        </pc:spChg>
        <pc:spChg chg="del">
          <ac:chgData name="PAULUS Carl" userId="f82d17da-4fc9-40c2-91fb-6ddca1a91ba7" providerId="ADAL" clId="{DD4221E3-EF86-D747-AB6C-2F34602433F5}" dt="2021-11-17T13:35:57.342" v="9" actId="478"/>
          <ac:spMkLst>
            <pc:docMk/>
            <pc:sldMk cId="783924237" sldId="363"/>
            <ac:spMk id="4" creationId="{DB5CBAF4-9757-584C-B679-B66BD718C001}"/>
          </ac:spMkLst>
        </pc:spChg>
        <pc:spChg chg="mod">
          <ac:chgData name="PAULUS Carl" userId="f82d17da-4fc9-40c2-91fb-6ddca1a91ba7" providerId="ADAL" clId="{DD4221E3-EF86-D747-AB6C-2F34602433F5}" dt="2021-11-17T13:35:35.987" v="6" actId="20577"/>
          <ac:spMkLst>
            <pc:docMk/>
            <pc:sldMk cId="783924237" sldId="363"/>
            <ac:spMk id="5" creationId="{06ACD1B0-4AF8-9B4E-BC85-855DFCB22DCB}"/>
          </ac:spMkLst>
        </pc:spChg>
        <pc:spChg chg="add mod">
          <ac:chgData name="PAULUS Carl" userId="f82d17da-4fc9-40c2-91fb-6ddca1a91ba7" providerId="ADAL" clId="{DD4221E3-EF86-D747-AB6C-2F34602433F5}" dt="2021-11-17T16:27:15.429" v="1351" actId="790"/>
          <ac:spMkLst>
            <pc:docMk/>
            <pc:sldMk cId="783924237" sldId="363"/>
            <ac:spMk id="7" creationId="{992848B5-4AF2-4B40-974B-35039E1B8CF5}"/>
          </ac:spMkLst>
        </pc:spChg>
      </pc:sldChg>
      <pc:sldChg chg="modSp new del mod">
        <pc:chgData name="PAULUS Carl" userId="f82d17da-4fc9-40c2-91fb-6ddca1a91ba7" providerId="ADAL" clId="{DD4221E3-EF86-D747-AB6C-2F34602433F5}" dt="2021-11-17T13:37:07.970" v="70" actId="2696"/>
        <pc:sldMkLst>
          <pc:docMk/>
          <pc:sldMk cId="841676591" sldId="364"/>
        </pc:sldMkLst>
        <pc:spChg chg="mod">
          <ac:chgData name="PAULUS Carl" userId="f82d17da-4fc9-40c2-91fb-6ddca1a91ba7" providerId="ADAL" clId="{DD4221E3-EF86-D747-AB6C-2F34602433F5}" dt="2021-11-17T13:36:39.549" v="59" actId="20577"/>
          <ac:spMkLst>
            <pc:docMk/>
            <pc:sldMk cId="841676591" sldId="364"/>
            <ac:spMk id="3" creationId="{2C11F31D-DF7C-5B45-A0F3-713F7B65680F}"/>
          </ac:spMkLst>
        </pc:spChg>
      </pc:sldChg>
      <pc:sldChg chg="modSp mod">
        <pc:chgData name="PAULUS Carl" userId="f82d17da-4fc9-40c2-91fb-6ddca1a91ba7" providerId="ADAL" clId="{DD4221E3-EF86-D747-AB6C-2F34602433F5}" dt="2021-11-18T01:32:31.330" v="1936" actId="1076"/>
        <pc:sldMkLst>
          <pc:docMk/>
          <pc:sldMk cId="2293968457" sldId="365"/>
        </pc:sldMkLst>
        <pc:grpChg chg="mod">
          <ac:chgData name="PAULUS Carl" userId="f82d17da-4fc9-40c2-91fb-6ddca1a91ba7" providerId="ADAL" clId="{DD4221E3-EF86-D747-AB6C-2F34602433F5}" dt="2021-11-18T01:32:31.330" v="1936" actId="1076"/>
          <ac:grpSpMkLst>
            <pc:docMk/>
            <pc:sldMk cId="2293968457" sldId="365"/>
            <ac:grpSpMk id="12" creationId="{86BE5C3A-4580-40E8-8926-DBAB7D908110}"/>
          </ac:grpSpMkLst>
        </pc:grpChg>
      </pc:sldChg>
      <pc:sldChg chg="modSp mod">
        <pc:chgData name="PAULUS Carl" userId="f82d17da-4fc9-40c2-91fb-6ddca1a91ba7" providerId="ADAL" clId="{DD4221E3-EF86-D747-AB6C-2F34602433F5}" dt="2021-11-18T11:52:48.424" v="4664" actId="20577"/>
        <pc:sldMkLst>
          <pc:docMk/>
          <pc:sldMk cId="3615239940" sldId="366"/>
        </pc:sldMkLst>
        <pc:spChg chg="mod">
          <ac:chgData name="PAULUS Carl" userId="f82d17da-4fc9-40c2-91fb-6ddca1a91ba7" providerId="ADAL" clId="{DD4221E3-EF86-D747-AB6C-2F34602433F5}" dt="2021-11-18T11:52:48.424" v="4664" actId="20577"/>
          <ac:spMkLst>
            <pc:docMk/>
            <pc:sldMk cId="3615239940" sldId="366"/>
            <ac:spMk id="6" creationId="{C2A555C9-6E9D-4A4E-BB50-1C2805F58605}"/>
          </ac:spMkLst>
        </pc:spChg>
      </pc:sldChg>
      <pc:sldChg chg="modSp mod">
        <pc:chgData name="PAULUS Carl" userId="f82d17da-4fc9-40c2-91fb-6ddca1a91ba7" providerId="ADAL" clId="{DD4221E3-EF86-D747-AB6C-2F34602433F5}" dt="2021-11-18T02:19:31.831" v="2190" actId="20577"/>
        <pc:sldMkLst>
          <pc:docMk/>
          <pc:sldMk cId="2550556543" sldId="370"/>
        </pc:sldMkLst>
        <pc:spChg chg="mod">
          <ac:chgData name="PAULUS Carl" userId="f82d17da-4fc9-40c2-91fb-6ddca1a91ba7" providerId="ADAL" clId="{DD4221E3-EF86-D747-AB6C-2F34602433F5}" dt="2021-11-18T02:19:31.831" v="2190" actId="20577"/>
          <ac:spMkLst>
            <pc:docMk/>
            <pc:sldMk cId="2550556543" sldId="370"/>
            <ac:spMk id="2" creationId="{00000000-0000-0000-0000-000000000000}"/>
          </ac:spMkLst>
        </pc:spChg>
        <pc:picChg chg="mod">
          <ac:chgData name="PAULUS Carl" userId="f82d17da-4fc9-40c2-91fb-6ddca1a91ba7" providerId="ADAL" clId="{DD4221E3-EF86-D747-AB6C-2F34602433F5}" dt="2021-11-18T02:19:25.239" v="2188" actId="1076"/>
          <ac:picMkLst>
            <pc:docMk/>
            <pc:sldMk cId="2550556543" sldId="370"/>
            <ac:picMk id="6" creationId="{6C7B1FCB-AD16-4A9B-8298-B3CD87BB5A21}"/>
          </ac:picMkLst>
        </pc:picChg>
      </pc:sldChg>
      <pc:sldChg chg="addSp delSp modSp del mod">
        <pc:chgData name="PAULUS Carl" userId="f82d17da-4fc9-40c2-91fb-6ddca1a91ba7" providerId="ADAL" clId="{DD4221E3-EF86-D747-AB6C-2F34602433F5}" dt="2021-11-18T11:28:53.120" v="4496" actId="2696"/>
        <pc:sldMkLst>
          <pc:docMk/>
          <pc:sldMk cId="1556067537" sldId="371"/>
        </pc:sldMkLst>
        <pc:spChg chg="add del mod">
          <ac:chgData name="PAULUS Carl" userId="f82d17da-4fc9-40c2-91fb-6ddca1a91ba7" providerId="ADAL" clId="{DD4221E3-EF86-D747-AB6C-2F34602433F5}" dt="2021-11-18T02:25:48.703" v="2572" actId="767"/>
          <ac:spMkLst>
            <pc:docMk/>
            <pc:sldMk cId="1556067537" sldId="371"/>
            <ac:spMk id="2" creationId="{E4181B71-B106-C149-9A90-318124B2518D}"/>
          </ac:spMkLst>
        </pc:spChg>
        <pc:spChg chg="add mod">
          <ac:chgData name="PAULUS Carl" userId="f82d17da-4fc9-40c2-91fb-6ddca1a91ba7" providerId="ADAL" clId="{DD4221E3-EF86-D747-AB6C-2F34602433F5}" dt="2021-11-18T02:25:59.724" v="2583" actId="20577"/>
          <ac:spMkLst>
            <pc:docMk/>
            <pc:sldMk cId="1556067537" sldId="371"/>
            <ac:spMk id="7" creationId="{7BD0D65A-F11A-F049-BE04-C069EA003BAB}"/>
          </ac:spMkLst>
        </pc:spChg>
        <pc:spChg chg="mod">
          <ac:chgData name="PAULUS Carl" userId="f82d17da-4fc9-40c2-91fb-6ddca1a91ba7" providerId="ADAL" clId="{DD4221E3-EF86-D747-AB6C-2F34602433F5}" dt="2021-11-18T09:43:00.740" v="2862" actId="20577"/>
          <ac:spMkLst>
            <pc:docMk/>
            <pc:sldMk cId="1556067537" sldId="371"/>
            <ac:spMk id="11" creationId="{2D5D0443-60EE-45AD-98FB-6DDB3E0368A9}"/>
          </ac:spMkLst>
        </pc:spChg>
        <pc:spChg chg="add mod">
          <ac:chgData name="PAULUS Carl" userId="f82d17da-4fc9-40c2-91fb-6ddca1a91ba7" providerId="ADAL" clId="{DD4221E3-EF86-D747-AB6C-2F34602433F5}" dt="2021-11-18T10:59:06.348" v="4079" actId="20577"/>
          <ac:spMkLst>
            <pc:docMk/>
            <pc:sldMk cId="1556067537" sldId="371"/>
            <ac:spMk id="12" creationId="{69C3D519-394A-BE4F-9842-257F0B47298C}"/>
          </ac:spMkLst>
        </pc:spChg>
        <pc:spChg chg="add mod">
          <ac:chgData name="PAULUS Carl" userId="f82d17da-4fc9-40c2-91fb-6ddca1a91ba7" providerId="ADAL" clId="{DD4221E3-EF86-D747-AB6C-2F34602433F5}" dt="2021-11-18T02:25:56.928" v="2578" actId="20577"/>
          <ac:spMkLst>
            <pc:docMk/>
            <pc:sldMk cId="1556067537" sldId="371"/>
            <ac:spMk id="13" creationId="{CF71C83E-CE10-8B40-8DE6-0A1160ACA2A6}"/>
          </ac:spMkLst>
        </pc:spChg>
        <pc:spChg chg="add mod">
          <ac:chgData name="PAULUS Carl" userId="f82d17da-4fc9-40c2-91fb-6ddca1a91ba7" providerId="ADAL" clId="{DD4221E3-EF86-D747-AB6C-2F34602433F5}" dt="2021-11-18T10:58:29.509" v="4055" actId="404"/>
          <ac:spMkLst>
            <pc:docMk/>
            <pc:sldMk cId="1556067537" sldId="371"/>
            <ac:spMk id="14" creationId="{516D3A54-70D1-AB43-98BB-385079D4BEC9}"/>
          </ac:spMkLst>
        </pc:spChg>
        <pc:spChg chg="add del mod">
          <ac:chgData name="PAULUS Carl" userId="f82d17da-4fc9-40c2-91fb-6ddca1a91ba7" providerId="ADAL" clId="{DD4221E3-EF86-D747-AB6C-2F34602433F5}" dt="2021-11-18T09:42:04.305" v="2832"/>
          <ac:spMkLst>
            <pc:docMk/>
            <pc:sldMk cId="1556067537" sldId="371"/>
            <ac:spMk id="15" creationId="{1DC659B9-7F54-2846-9D9D-7A9E545E48BF}"/>
          </ac:spMkLst>
        </pc:spChg>
        <pc:spChg chg="add del mod">
          <ac:chgData name="PAULUS Carl" userId="f82d17da-4fc9-40c2-91fb-6ddca1a91ba7" providerId="ADAL" clId="{DD4221E3-EF86-D747-AB6C-2F34602433F5}" dt="2021-11-18T09:42:04.305" v="2832"/>
          <ac:spMkLst>
            <pc:docMk/>
            <pc:sldMk cId="1556067537" sldId="371"/>
            <ac:spMk id="16" creationId="{6F33B665-D219-6B41-9FF5-C088F2D51F91}"/>
          </ac:spMkLst>
        </pc:spChg>
        <pc:spChg chg="add del mod">
          <ac:chgData name="PAULUS Carl" userId="f82d17da-4fc9-40c2-91fb-6ddca1a91ba7" providerId="ADAL" clId="{DD4221E3-EF86-D747-AB6C-2F34602433F5}" dt="2021-11-18T09:42:04.305" v="2832"/>
          <ac:spMkLst>
            <pc:docMk/>
            <pc:sldMk cId="1556067537" sldId="371"/>
            <ac:spMk id="17" creationId="{833653A4-C72F-E84F-AA21-FCBCDEBFBAC3}"/>
          </ac:spMkLst>
        </pc:spChg>
        <pc:spChg chg="add del mod">
          <ac:chgData name="PAULUS Carl" userId="f82d17da-4fc9-40c2-91fb-6ddca1a91ba7" providerId="ADAL" clId="{DD4221E3-EF86-D747-AB6C-2F34602433F5}" dt="2021-11-18T09:42:27.551" v="2837" actId="478"/>
          <ac:spMkLst>
            <pc:docMk/>
            <pc:sldMk cId="1556067537" sldId="371"/>
            <ac:spMk id="18" creationId="{85877A44-D7FC-2E4C-AAAA-DBBB529DCCA8}"/>
          </ac:spMkLst>
        </pc:spChg>
        <pc:spChg chg="add del mod">
          <ac:chgData name="PAULUS Carl" userId="f82d17da-4fc9-40c2-91fb-6ddca1a91ba7" providerId="ADAL" clId="{DD4221E3-EF86-D747-AB6C-2F34602433F5}" dt="2021-11-18T09:42:25.283" v="2836" actId="478"/>
          <ac:spMkLst>
            <pc:docMk/>
            <pc:sldMk cId="1556067537" sldId="371"/>
            <ac:spMk id="19" creationId="{D40B6E3B-168C-FD4B-9EEC-6E31F3F82C4E}"/>
          </ac:spMkLst>
        </pc:spChg>
        <pc:spChg chg="add del mod">
          <ac:chgData name="PAULUS Carl" userId="f82d17da-4fc9-40c2-91fb-6ddca1a91ba7" providerId="ADAL" clId="{DD4221E3-EF86-D747-AB6C-2F34602433F5}" dt="2021-11-18T09:42:24.226" v="2835" actId="478"/>
          <ac:spMkLst>
            <pc:docMk/>
            <pc:sldMk cId="1556067537" sldId="371"/>
            <ac:spMk id="20" creationId="{5C39A8E3-9DB2-0D45-8D5F-8667CCB08EB5}"/>
          </ac:spMkLst>
        </pc:spChg>
        <pc:spChg chg="add mod">
          <ac:chgData name="PAULUS Carl" userId="f82d17da-4fc9-40c2-91fb-6ddca1a91ba7" providerId="ADAL" clId="{DD4221E3-EF86-D747-AB6C-2F34602433F5}" dt="2021-11-18T09:42:41.309" v="2839" actId="1076"/>
          <ac:spMkLst>
            <pc:docMk/>
            <pc:sldMk cId="1556067537" sldId="371"/>
            <ac:spMk id="21" creationId="{1E5E4C35-0793-2E4D-97B7-3BB4E902F732}"/>
          </ac:spMkLst>
        </pc:spChg>
        <pc:spChg chg="add mod">
          <ac:chgData name="PAULUS Carl" userId="f82d17da-4fc9-40c2-91fb-6ddca1a91ba7" providerId="ADAL" clId="{DD4221E3-EF86-D747-AB6C-2F34602433F5}" dt="2021-11-18T09:42:41.309" v="2839" actId="1076"/>
          <ac:spMkLst>
            <pc:docMk/>
            <pc:sldMk cId="1556067537" sldId="371"/>
            <ac:spMk id="22" creationId="{2614A239-9FD8-AE4C-AF17-37BF2B8E4359}"/>
          </ac:spMkLst>
        </pc:spChg>
        <pc:spChg chg="add mod">
          <ac:chgData name="PAULUS Carl" userId="f82d17da-4fc9-40c2-91fb-6ddca1a91ba7" providerId="ADAL" clId="{DD4221E3-EF86-D747-AB6C-2F34602433F5}" dt="2021-11-18T09:42:41.309" v="2839" actId="1076"/>
          <ac:spMkLst>
            <pc:docMk/>
            <pc:sldMk cId="1556067537" sldId="371"/>
            <ac:spMk id="23" creationId="{7C6BE2F6-2D17-0744-BC5E-F0627059FA78}"/>
          </ac:spMkLst>
        </pc:spChg>
        <pc:spChg chg="add mod">
          <ac:chgData name="PAULUS Carl" userId="f82d17da-4fc9-40c2-91fb-6ddca1a91ba7" providerId="ADAL" clId="{DD4221E3-EF86-D747-AB6C-2F34602433F5}" dt="2021-11-18T09:43:08.640" v="2884" actId="20577"/>
          <ac:spMkLst>
            <pc:docMk/>
            <pc:sldMk cId="1556067537" sldId="371"/>
            <ac:spMk id="24" creationId="{F947AC79-912A-2146-9A8F-97BA0561FFC5}"/>
          </ac:spMkLst>
        </pc:spChg>
        <pc:spChg chg="add mod">
          <ac:chgData name="PAULUS Carl" userId="f82d17da-4fc9-40c2-91fb-6ddca1a91ba7" providerId="ADAL" clId="{DD4221E3-EF86-D747-AB6C-2F34602433F5}" dt="2021-11-18T09:43:36.821" v="2886" actId="14100"/>
          <ac:spMkLst>
            <pc:docMk/>
            <pc:sldMk cId="1556067537" sldId="371"/>
            <ac:spMk id="25" creationId="{9FE6FAD1-2259-8D42-8199-38A885879126}"/>
          </ac:spMkLst>
        </pc:spChg>
      </pc:sldChg>
      <pc:sldChg chg="addSp modSp del mod">
        <pc:chgData name="PAULUS Carl" userId="f82d17da-4fc9-40c2-91fb-6ddca1a91ba7" providerId="ADAL" clId="{DD4221E3-EF86-D747-AB6C-2F34602433F5}" dt="2021-11-18T09:43:59.621" v="2889" actId="2696"/>
        <pc:sldMkLst>
          <pc:docMk/>
          <pc:sldMk cId="3892321352" sldId="372"/>
        </pc:sldMkLst>
        <pc:spChg chg="add mod">
          <ac:chgData name="PAULUS Carl" userId="f82d17da-4fc9-40c2-91fb-6ddca1a91ba7" providerId="ADAL" clId="{DD4221E3-EF86-D747-AB6C-2F34602433F5}" dt="2021-11-18T02:20:26.254" v="2272" actId="20577"/>
          <ac:spMkLst>
            <pc:docMk/>
            <pc:sldMk cId="3892321352" sldId="372"/>
            <ac:spMk id="7" creationId="{9A7696C9-2192-B947-8BD0-06454CA1A09B}"/>
          </ac:spMkLst>
        </pc:spChg>
        <pc:spChg chg="mod">
          <ac:chgData name="PAULUS Carl" userId="f82d17da-4fc9-40c2-91fb-6ddca1a91ba7" providerId="ADAL" clId="{DD4221E3-EF86-D747-AB6C-2F34602433F5}" dt="2021-11-18T02:18:34.072" v="2173" actId="20577"/>
          <ac:spMkLst>
            <pc:docMk/>
            <pc:sldMk cId="3892321352" sldId="372"/>
            <ac:spMk id="11" creationId="{2D5D0443-60EE-45AD-98FB-6DDB3E0368A9}"/>
          </ac:spMkLst>
        </pc:spChg>
      </pc:sldChg>
      <pc:sldChg chg="modSp mod">
        <pc:chgData name="PAULUS Carl" userId="f82d17da-4fc9-40c2-91fb-6ddca1a91ba7" providerId="ADAL" clId="{DD4221E3-EF86-D747-AB6C-2F34602433F5}" dt="2021-11-18T11:08:26.039" v="4297" actId="255"/>
        <pc:sldMkLst>
          <pc:docMk/>
          <pc:sldMk cId="339047902" sldId="376"/>
        </pc:sldMkLst>
        <pc:spChg chg="mod">
          <ac:chgData name="PAULUS Carl" userId="f82d17da-4fc9-40c2-91fb-6ddca1a91ba7" providerId="ADAL" clId="{DD4221E3-EF86-D747-AB6C-2F34602433F5}" dt="2021-11-18T11:08:26.039" v="4297" actId="255"/>
          <ac:spMkLst>
            <pc:docMk/>
            <pc:sldMk cId="339047902" sldId="376"/>
            <ac:spMk id="8" creationId="{5D159639-2F0C-4F99-A0A8-137AA1FCBDC0}"/>
          </ac:spMkLst>
        </pc:spChg>
      </pc:sldChg>
      <pc:sldChg chg="addSp delSp modSp add del mod ord">
        <pc:chgData name="PAULUS Carl" userId="f82d17da-4fc9-40c2-91fb-6ddca1a91ba7" providerId="ADAL" clId="{DD4221E3-EF86-D747-AB6C-2F34602433F5}" dt="2021-11-18T09:55:45.115" v="2977" actId="2696"/>
        <pc:sldMkLst>
          <pc:docMk/>
          <pc:sldMk cId="2112710540" sldId="379"/>
        </pc:sldMkLst>
        <pc:spChg chg="mod">
          <ac:chgData name="PAULUS Carl" userId="f82d17da-4fc9-40c2-91fb-6ddca1a91ba7" providerId="ADAL" clId="{DD4221E3-EF86-D747-AB6C-2F34602433F5}" dt="2021-11-18T01:29:54.688" v="1887" actId="14100"/>
          <ac:spMkLst>
            <pc:docMk/>
            <pc:sldMk cId="2112710540" sldId="379"/>
            <ac:spMk id="7" creationId="{79C2E5A2-6C05-4FF0-936F-95033D69DBAD}"/>
          </ac:spMkLst>
        </pc:spChg>
        <pc:spChg chg="add mod">
          <ac:chgData name="PAULUS Carl" userId="f82d17da-4fc9-40c2-91fb-6ddca1a91ba7" providerId="ADAL" clId="{DD4221E3-EF86-D747-AB6C-2F34602433F5}" dt="2021-11-18T01:26:16.109" v="1850" actId="1076"/>
          <ac:spMkLst>
            <pc:docMk/>
            <pc:sldMk cId="2112710540" sldId="379"/>
            <ac:spMk id="13" creationId="{CCB4AD7D-628C-FC4F-B8B4-1DA92826B11A}"/>
          </ac:spMkLst>
        </pc:spChg>
        <pc:spChg chg="add mod">
          <ac:chgData name="PAULUS Carl" userId="f82d17da-4fc9-40c2-91fb-6ddca1a91ba7" providerId="ADAL" clId="{DD4221E3-EF86-D747-AB6C-2F34602433F5}" dt="2021-11-18T01:29:41.889" v="1884" actId="1076"/>
          <ac:spMkLst>
            <pc:docMk/>
            <pc:sldMk cId="2112710540" sldId="379"/>
            <ac:spMk id="14" creationId="{25B96DFA-B17D-4D43-8157-F40486D4AE86}"/>
          </ac:spMkLst>
        </pc:spChg>
        <pc:spChg chg="mod">
          <ac:chgData name="PAULUS Carl" userId="f82d17da-4fc9-40c2-91fb-6ddca1a91ba7" providerId="ADAL" clId="{DD4221E3-EF86-D747-AB6C-2F34602433F5}" dt="2021-11-18T01:04:18.846" v="1684" actId="20577"/>
          <ac:spMkLst>
            <pc:docMk/>
            <pc:sldMk cId="2112710540" sldId="379"/>
            <ac:spMk id="26" creationId="{1F08F17E-72F8-4048-B8F7-4C2A42C973FA}"/>
          </ac:spMkLst>
        </pc:spChg>
        <pc:picChg chg="add del mod">
          <ac:chgData name="PAULUS Carl" userId="f82d17da-4fc9-40c2-91fb-6ddca1a91ba7" providerId="ADAL" clId="{DD4221E3-EF86-D747-AB6C-2F34602433F5}" dt="2021-11-18T01:09:27.434" v="1770" actId="478"/>
          <ac:picMkLst>
            <pc:docMk/>
            <pc:sldMk cId="2112710540" sldId="379"/>
            <ac:picMk id="2" creationId="{C1865CAD-F9FE-704F-9C0E-6591C5C86AF2}"/>
          </ac:picMkLst>
        </pc:picChg>
        <pc:picChg chg="add del mod">
          <ac:chgData name="PAULUS Carl" userId="f82d17da-4fc9-40c2-91fb-6ddca1a91ba7" providerId="ADAL" clId="{DD4221E3-EF86-D747-AB6C-2F34602433F5}" dt="2021-11-18T01:12:03.462" v="1822" actId="478"/>
          <ac:picMkLst>
            <pc:docMk/>
            <pc:sldMk cId="2112710540" sldId="379"/>
            <ac:picMk id="5" creationId="{57F8AB43-9D03-CC4D-9D34-E4AE346E8F8C}"/>
          </ac:picMkLst>
        </pc:picChg>
        <pc:picChg chg="add del mod">
          <ac:chgData name="PAULUS Carl" userId="f82d17da-4fc9-40c2-91fb-6ddca1a91ba7" providerId="ADAL" clId="{DD4221E3-EF86-D747-AB6C-2F34602433F5}" dt="2021-11-18T01:26:27.574" v="1852" actId="478"/>
          <ac:picMkLst>
            <pc:docMk/>
            <pc:sldMk cId="2112710540" sldId="379"/>
            <ac:picMk id="8" creationId="{65910281-ECC1-C448-B3B7-6BEC9CEAC160}"/>
          </ac:picMkLst>
        </pc:picChg>
        <pc:picChg chg="add del mod">
          <ac:chgData name="PAULUS Carl" userId="f82d17da-4fc9-40c2-91fb-6ddca1a91ba7" providerId="ADAL" clId="{DD4221E3-EF86-D747-AB6C-2F34602433F5}" dt="2021-11-18T01:22:47.209" v="1833" actId="478"/>
          <ac:picMkLst>
            <pc:docMk/>
            <pc:sldMk cId="2112710540" sldId="379"/>
            <ac:picMk id="9" creationId="{1E86FA62-D8DE-1F46-801F-422DA89ECE9E}"/>
          </ac:picMkLst>
        </pc:picChg>
        <pc:picChg chg="add mod">
          <ac:chgData name="PAULUS Carl" userId="f82d17da-4fc9-40c2-91fb-6ddca1a91ba7" providerId="ADAL" clId="{DD4221E3-EF86-D747-AB6C-2F34602433F5}" dt="2021-11-18T01:28:45.277" v="1873" actId="14100"/>
          <ac:picMkLst>
            <pc:docMk/>
            <pc:sldMk cId="2112710540" sldId="379"/>
            <ac:picMk id="10" creationId="{3B768C58-4731-5D4D-AFF2-CEBB3A12E56C}"/>
          </ac:picMkLst>
        </pc:picChg>
        <pc:picChg chg="add mod">
          <ac:chgData name="PAULUS Carl" userId="f82d17da-4fc9-40c2-91fb-6ddca1a91ba7" providerId="ADAL" clId="{DD4221E3-EF86-D747-AB6C-2F34602433F5}" dt="2021-11-18T01:29:35.189" v="1883" actId="1076"/>
          <ac:picMkLst>
            <pc:docMk/>
            <pc:sldMk cId="2112710540" sldId="379"/>
            <ac:picMk id="11" creationId="{CF22FCB2-3281-5F4E-ACD6-6F8D37A1C1F3}"/>
          </ac:picMkLst>
        </pc:picChg>
        <pc:picChg chg="add mod">
          <ac:chgData name="PAULUS Carl" userId="f82d17da-4fc9-40c2-91fb-6ddca1a91ba7" providerId="ADAL" clId="{DD4221E3-EF86-D747-AB6C-2F34602433F5}" dt="2021-11-18T01:28:34.363" v="1871" actId="1076"/>
          <ac:picMkLst>
            <pc:docMk/>
            <pc:sldMk cId="2112710540" sldId="379"/>
            <ac:picMk id="15" creationId="{173F1A0D-1941-074C-B76D-0510EF4FB041}"/>
          </ac:picMkLst>
        </pc:picChg>
        <pc:picChg chg="del">
          <ac:chgData name="PAULUS Carl" userId="f82d17da-4fc9-40c2-91fb-6ddca1a91ba7" providerId="ADAL" clId="{DD4221E3-EF86-D747-AB6C-2F34602433F5}" dt="2021-11-18T01:00:05.632" v="1498" actId="478"/>
          <ac:picMkLst>
            <pc:docMk/>
            <pc:sldMk cId="2112710540" sldId="379"/>
            <ac:picMk id="38" creationId="{2B3937C4-D7D8-40BD-9571-3D1D346E66B1}"/>
          </ac:picMkLst>
        </pc:picChg>
      </pc:sldChg>
      <pc:sldChg chg="modSp add del mod">
        <pc:chgData name="PAULUS Carl" userId="f82d17da-4fc9-40c2-91fb-6ddca1a91ba7" providerId="ADAL" clId="{DD4221E3-EF86-D747-AB6C-2F34602433F5}" dt="2021-11-18T09:49:41.681" v="2973" actId="2696"/>
        <pc:sldMkLst>
          <pc:docMk/>
          <pc:sldMk cId="106582549" sldId="380"/>
        </pc:sldMkLst>
        <pc:spChg chg="mod">
          <ac:chgData name="PAULUS Carl" userId="f82d17da-4fc9-40c2-91fb-6ddca1a91ba7" providerId="ADAL" clId="{DD4221E3-EF86-D747-AB6C-2F34602433F5}" dt="2021-11-18T09:41:17.374" v="2830" actId="20577"/>
          <ac:spMkLst>
            <pc:docMk/>
            <pc:sldMk cId="106582549" sldId="380"/>
            <ac:spMk id="2" creationId="{662911E9-4D45-4D6F-A881-C9F47932D883}"/>
          </ac:spMkLst>
        </pc:spChg>
        <pc:spChg chg="mod">
          <ac:chgData name="PAULUS Carl" userId="f82d17da-4fc9-40c2-91fb-6ddca1a91ba7" providerId="ADAL" clId="{DD4221E3-EF86-D747-AB6C-2F34602433F5}" dt="2021-11-18T01:31:39.892" v="1899" actId="20577"/>
          <ac:spMkLst>
            <pc:docMk/>
            <pc:sldMk cId="106582549" sldId="380"/>
            <ac:spMk id="11" creationId="{2D5D0443-60EE-45AD-98FB-6DDB3E0368A9}"/>
          </ac:spMkLst>
        </pc:spChg>
      </pc:sldChg>
      <pc:sldChg chg="add del">
        <pc:chgData name="PAULUS Carl" userId="f82d17da-4fc9-40c2-91fb-6ddca1a91ba7" providerId="ADAL" clId="{DD4221E3-EF86-D747-AB6C-2F34602433F5}" dt="2021-11-18T01:01:53.016" v="1514"/>
        <pc:sldMkLst>
          <pc:docMk/>
          <pc:sldMk cId="3094783930" sldId="380"/>
        </pc:sldMkLst>
      </pc:sldChg>
      <pc:sldChg chg="addSp delSp modSp add del mod ord">
        <pc:chgData name="PAULUS Carl" userId="f82d17da-4fc9-40c2-91fb-6ddca1a91ba7" providerId="ADAL" clId="{DD4221E3-EF86-D747-AB6C-2F34602433F5}" dt="2021-11-18T09:49:43.211" v="2975" actId="2696"/>
        <pc:sldMkLst>
          <pc:docMk/>
          <pc:sldMk cId="678382215" sldId="381"/>
        </pc:sldMkLst>
        <pc:spChg chg="del">
          <ac:chgData name="PAULUS Carl" userId="f82d17da-4fc9-40c2-91fb-6ddca1a91ba7" providerId="ADAL" clId="{DD4221E3-EF86-D747-AB6C-2F34602433F5}" dt="2021-11-18T01:33:05.023" v="1959" actId="478"/>
          <ac:spMkLst>
            <pc:docMk/>
            <pc:sldMk cId="678382215" sldId="381"/>
            <ac:spMk id="2" creationId="{662911E9-4D45-4D6F-A881-C9F47932D883}"/>
          </ac:spMkLst>
        </pc:spChg>
        <pc:spChg chg="add del mod">
          <ac:chgData name="PAULUS Carl" userId="f82d17da-4fc9-40c2-91fb-6ddca1a91ba7" providerId="ADAL" clId="{DD4221E3-EF86-D747-AB6C-2F34602433F5}" dt="2021-11-18T01:34:19.700" v="1964" actId="478"/>
          <ac:spMkLst>
            <pc:docMk/>
            <pc:sldMk cId="678382215" sldId="381"/>
            <ac:spMk id="6" creationId="{417799A4-0C72-0B46-BCF9-6FD8C3FA680F}"/>
          </ac:spMkLst>
        </pc:spChg>
        <pc:spChg chg="mod">
          <ac:chgData name="PAULUS Carl" userId="f82d17da-4fc9-40c2-91fb-6ddca1a91ba7" providerId="ADAL" clId="{DD4221E3-EF86-D747-AB6C-2F34602433F5}" dt="2021-11-18T01:36:11.191" v="2063" actId="20577"/>
          <ac:spMkLst>
            <pc:docMk/>
            <pc:sldMk cId="678382215" sldId="381"/>
            <ac:spMk id="11" creationId="{2D5D0443-60EE-45AD-98FB-6DDB3E0368A9}"/>
          </ac:spMkLst>
        </pc:spChg>
        <pc:spChg chg="add mod">
          <ac:chgData name="PAULUS Carl" userId="f82d17da-4fc9-40c2-91fb-6ddca1a91ba7" providerId="ADAL" clId="{DD4221E3-EF86-D747-AB6C-2F34602433F5}" dt="2021-11-18T01:34:55.682" v="1997" actId="20577"/>
          <ac:spMkLst>
            <pc:docMk/>
            <pc:sldMk cId="678382215" sldId="381"/>
            <ac:spMk id="12" creationId="{305F0D59-C50D-B24A-ABAD-D260D5EBEF3D}"/>
          </ac:spMkLst>
        </pc:spChg>
        <pc:spChg chg="add mod">
          <ac:chgData name="PAULUS Carl" userId="f82d17da-4fc9-40c2-91fb-6ddca1a91ba7" providerId="ADAL" clId="{DD4221E3-EF86-D747-AB6C-2F34602433F5}" dt="2021-11-18T01:35:10.365" v="2047" actId="20577"/>
          <ac:spMkLst>
            <pc:docMk/>
            <pc:sldMk cId="678382215" sldId="381"/>
            <ac:spMk id="13" creationId="{2B96DF22-0D0C-FD40-9D01-B4BFD420C2D1}"/>
          </ac:spMkLst>
        </pc:spChg>
        <pc:spChg chg="add mod">
          <ac:chgData name="PAULUS Carl" userId="f82d17da-4fc9-40c2-91fb-6ddca1a91ba7" providerId="ADAL" clId="{DD4221E3-EF86-D747-AB6C-2F34602433F5}" dt="2021-11-18T01:35:31.665" v="2052" actId="5793"/>
          <ac:spMkLst>
            <pc:docMk/>
            <pc:sldMk cId="678382215" sldId="381"/>
            <ac:spMk id="14" creationId="{9BFD6642-315F-5D46-82D8-8F327788D992}"/>
          </ac:spMkLst>
        </pc:spChg>
        <pc:spChg chg="add mod">
          <ac:chgData name="PAULUS Carl" userId="f82d17da-4fc9-40c2-91fb-6ddca1a91ba7" providerId="ADAL" clId="{DD4221E3-EF86-D747-AB6C-2F34602433F5}" dt="2021-11-18T01:35:12.485" v="2049" actId="20577"/>
          <ac:spMkLst>
            <pc:docMk/>
            <pc:sldMk cId="678382215" sldId="381"/>
            <ac:spMk id="15" creationId="{41625A9D-BC50-974B-896C-ABC1075EA730}"/>
          </ac:spMkLst>
        </pc:spChg>
        <pc:spChg chg="add mod">
          <ac:chgData name="PAULUS Carl" userId="f82d17da-4fc9-40c2-91fb-6ddca1a91ba7" providerId="ADAL" clId="{DD4221E3-EF86-D747-AB6C-2F34602433F5}" dt="2021-11-18T01:35:35.416" v="2055" actId="20577"/>
          <ac:spMkLst>
            <pc:docMk/>
            <pc:sldMk cId="678382215" sldId="381"/>
            <ac:spMk id="16" creationId="{46B1AEFB-6C3E-1A4F-8061-6070E4B4B793}"/>
          </ac:spMkLst>
        </pc:spChg>
        <pc:picChg chg="del">
          <ac:chgData name="PAULUS Carl" userId="f82d17da-4fc9-40c2-91fb-6ddca1a91ba7" providerId="ADAL" clId="{DD4221E3-EF86-D747-AB6C-2F34602433F5}" dt="2021-11-18T01:33:11.699" v="1961" actId="478"/>
          <ac:picMkLst>
            <pc:docMk/>
            <pc:sldMk cId="678382215" sldId="381"/>
            <ac:picMk id="3" creationId="{70FF6E69-CC6A-4E52-98EB-DBF46482AC17}"/>
          </ac:picMkLst>
        </pc:picChg>
      </pc:sldChg>
      <pc:sldChg chg="modSp new del mod">
        <pc:chgData name="PAULUS Carl" userId="f82d17da-4fc9-40c2-91fb-6ddca1a91ba7" providerId="ADAL" clId="{DD4221E3-EF86-D747-AB6C-2F34602433F5}" dt="2021-11-18T01:34:44.924" v="1974" actId="2696"/>
        <pc:sldMkLst>
          <pc:docMk/>
          <pc:sldMk cId="3068637143" sldId="382"/>
        </pc:sldMkLst>
        <pc:spChg chg="mod">
          <ac:chgData name="PAULUS Carl" userId="f82d17da-4fc9-40c2-91fb-6ddca1a91ba7" providerId="ADAL" clId="{DD4221E3-EF86-D747-AB6C-2F34602433F5}" dt="2021-11-18T01:34:24.984" v="1966" actId="20577"/>
          <ac:spMkLst>
            <pc:docMk/>
            <pc:sldMk cId="3068637143" sldId="382"/>
            <ac:spMk id="3" creationId="{BA848519-8E30-9044-BF71-C1C1D4B08AA2}"/>
          </ac:spMkLst>
        </pc:spChg>
        <pc:spChg chg="mod">
          <ac:chgData name="PAULUS Carl" userId="f82d17da-4fc9-40c2-91fb-6ddca1a91ba7" providerId="ADAL" clId="{DD4221E3-EF86-D747-AB6C-2F34602433F5}" dt="2021-11-18T01:34:25.742" v="1968" actId="20577"/>
          <ac:spMkLst>
            <pc:docMk/>
            <pc:sldMk cId="3068637143" sldId="382"/>
            <ac:spMk id="4" creationId="{4AC7CE3B-54B1-B54D-ACBB-7A7D950D1E79}"/>
          </ac:spMkLst>
        </pc:spChg>
        <pc:spChg chg="mod">
          <ac:chgData name="PAULUS Carl" userId="f82d17da-4fc9-40c2-91fb-6ddca1a91ba7" providerId="ADAL" clId="{DD4221E3-EF86-D747-AB6C-2F34602433F5}" dt="2021-11-18T01:34:26.578" v="1970" actId="20577"/>
          <ac:spMkLst>
            <pc:docMk/>
            <pc:sldMk cId="3068637143" sldId="382"/>
            <ac:spMk id="5" creationId="{AF38B743-5FF6-DB41-B26E-AC101B5EC81E}"/>
          </ac:spMkLst>
        </pc:spChg>
        <pc:spChg chg="mod">
          <ac:chgData name="PAULUS Carl" userId="f82d17da-4fc9-40c2-91fb-6ddca1a91ba7" providerId="ADAL" clId="{DD4221E3-EF86-D747-AB6C-2F34602433F5}" dt="2021-11-18T01:34:27.237" v="1972" actId="20577"/>
          <ac:spMkLst>
            <pc:docMk/>
            <pc:sldMk cId="3068637143" sldId="382"/>
            <ac:spMk id="6" creationId="{1A0A9A45-46D5-3C4D-9306-1E36839EF6FB}"/>
          </ac:spMkLst>
        </pc:spChg>
      </pc:sldChg>
      <pc:sldChg chg="addSp delSp modSp add del mod">
        <pc:chgData name="PAULUS Carl" userId="f82d17da-4fc9-40c2-91fb-6ddca1a91ba7" providerId="ADAL" clId="{DD4221E3-EF86-D747-AB6C-2F34602433F5}" dt="2021-11-18T09:49:42.725" v="2974" actId="2696"/>
        <pc:sldMkLst>
          <pc:docMk/>
          <pc:sldMk cId="3200956364" sldId="382"/>
        </pc:sldMkLst>
        <pc:spChg chg="del">
          <ac:chgData name="PAULUS Carl" userId="f82d17da-4fc9-40c2-91fb-6ddca1a91ba7" providerId="ADAL" clId="{DD4221E3-EF86-D747-AB6C-2F34602433F5}" dt="2021-11-18T01:36:37.510" v="2073" actId="478"/>
          <ac:spMkLst>
            <pc:docMk/>
            <pc:sldMk cId="3200956364" sldId="382"/>
            <ac:spMk id="2" creationId="{662911E9-4D45-4D6F-A881-C9F47932D883}"/>
          </ac:spMkLst>
        </pc:spChg>
        <pc:spChg chg="add mod">
          <ac:chgData name="PAULUS Carl" userId="f82d17da-4fc9-40c2-91fb-6ddca1a91ba7" providerId="ADAL" clId="{DD4221E3-EF86-D747-AB6C-2F34602433F5}" dt="2021-11-18T02:20:04.266" v="2204" actId="20577"/>
          <ac:spMkLst>
            <pc:docMk/>
            <pc:sldMk cId="3200956364" sldId="382"/>
            <ac:spMk id="6" creationId="{69A9CF0A-40A9-3243-8069-58703FFB9BE5}"/>
          </ac:spMkLst>
        </pc:spChg>
        <pc:spChg chg="mod">
          <ac:chgData name="PAULUS Carl" userId="f82d17da-4fc9-40c2-91fb-6ddca1a91ba7" providerId="ADAL" clId="{DD4221E3-EF86-D747-AB6C-2F34602433F5}" dt="2021-11-18T01:36:20.557" v="2071" actId="20577"/>
          <ac:spMkLst>
            <pc:docMk/>
            <pc:sldMk cId="3200956364" sldId="382"/>
            <ac:spMk id="11" creationId="{2D5D0443-60EE-45AD-98FB-6DDB3E0368A9}"/>
          </ac:spMkLst>
        </pc:spChg>
        <pc:picChg chg="add del mod">
          <ac:chgData name="PAULUS Carl" userId="f82d17da-4fc9-40c2-91fb-6ddca1a91ba7" providerId="ADAL" clId="{DD4221E3-EF86-D747-AB6C-2F34602433F5}" dt="2021-11-18T02:33:13.918" v="2587" actId="478"/>
          <ac:picMkLst>
            <pc:docMk/>
            <pc:sldMk cId="3200956364" sldId="382"/>
            <ac:picMk id="2" creationId="{0B3C508B-5795-BE48-8880-A873537F4F67}"/>
          </ac:picMkLst>
        </pc:picChg>
        <pc:picChg chg="del">
          <ac:chgData name="PAULUS Carl" userId="f82d17da-4fc9-40c2-91fb-6ddca1a91ba7" providerId="ADAL" clId="{DD4221E3-EF86-D747-AB6C-2F34602433F5}" dt="2021-11-18T01:36:30.855" v="2072" actId="478"/>
          <ac:picMkLst>
            <pc:docMk/>
            <pc:sldMk cId="3200956364" sldId="382"/>
            <ac:picMk id="3" creationId="{70FF6E69-CC6A-4E52-98EB-DBF46482AC17}"/>
          </ac:picMkLst>
        </pc:picChg>
        <pc:picChg chg="add mod">
          <ac:chgData name="PAULUS Carl" userId="f82d17da-4fc9-40c2-91fb-6ddca1a91ba7" providerId="ADAL" clId="{DD4221E3-EF86-D747-AB6C-2F34602433F5}" dt="2021-11-18T02:37:10.534" v="2600" actId="1076"/>
          <ac:picMkLst>
            <pc:docMk/>
            <pc:sldMk cId="3200956364" sldId="382"/>
            <ac:picMk id="3" creationId="{CB88C1E5-B952-0D4E-AFDA-BE8DF7CFBD51}"/>
          </ac:picMkLst>
        </pc:picChg>
        <pc:picChg chg="add mod">
          <ac:chgData name="PAULUS Carl" userId="f82d17da-4fc9-40c2-91fb-6ddca1a91ba7" providerId="ADAL" clId="{DD4221E3-EF86-D747-AB6C-2F34602433F5}" dt="2021-11-18T02:37:11.849" v="2601" actId="1076"/>
          <ac:picMkLst>
            <pc:docMk/>
            <pc:sldMk cId="3200956364" sldId="382"/>
            <ac:picMk id="5" creationId="{3193B349-882E-0B46-84FC-95DC5B033EEE}"/>
          </ac:picMkLst>
        </pc:picChg>
        <pc:picChg chg="add mod">
          <ac:chgData name="PAULUS Carl" userId="f82d17da-4fc9-40c2-91fb-6ddca1a91ba7" providerId="ADAL" clId="{DD4221E3-EF86-D747-AB6C-2F34602433F5}" dt="2021-11-18T02:35:49.610" v="2595" actId="1076"/>
          <ac:picMkLst>
            <pc:docMk/>
            <pc:sldMk cId="3200956364" sldId="382"/>
            <ac:picMk id="7" creationId="{9675D098-B2D9-3848-87A3-1FEF2FB2063D}"/>
          </ac:picMkLst>
        </pc:picChg>
        <pc:picChg chg="add mod">
          <ac:chgData name="PAULUS Carl" userId="f82d17da-4fc9-40c2-91fb-6ddca1a91ba7" providerId="ADAL" clId="{DD4221E3-EF86-D747-AB6C-2F34602433F5}" dt="2021-11-18T02:37:53.362" v="2602" actId="14100"/>
          <ac:picMkLst>
            <pc:docMk/>
            <pc:sldMk cId="3200956364" sldId="382"/>
            <ac:picMk id="12" creationId="{1088DD68-5885-F041-9BC6-A07CFECF9CA8}"/>
          </ac:picMkLst>
        </pc:picChg>
      </pc:sldChg>
      <pc:sldChg chg="del">
        <pc:chgData name="PAULUS Carl" userId="f82d17da-4fc9-40c2-91fb-6ddca1a91ba7" providerId="ADAL" clId="{DD4221E3-EF86-D747-AB6C-2F34602433F5}" dt="2021-11-18T10:48:44.428" v="4019" actId="2696"/>
        <pc:sldMkLst>
          <pc:docMk/>
          <pc:sldMk cId="483186252" sldId="384"/>
        </pc:sldMkLst>
      </pc:sldChg>
      <pc:sldChg chg="delSp modSp add del mod">
        <pc:chgData name="PAULUS Carl" userId="f82d17da-4fc9-40c2-91fb-6ddca1a91ba7" providerId="ADAL" clId="{DD4221E3-EF86-D747-AB6C-2F34602433F5}" dt="2021-11-18T09:55:46.072" v="2978" actId="2696"/>
        <pc:sldMkLst>
          <pc:docMk/>
          <pc:sldMk cId="4223417235" sldId="385"/>
        </pc:sldMkLst>
        <pc:spChg chg="mod">
          <ac:chgData name="PAULUS Carl" userId="f82d17da-4fc9-40c2-91fb-6ddca1a91ba7" providerId="ADAL" clId="{DD4221E3-EF86-D747-AB6C-2F34602433F5}" dt="2021-11-18T09:44:42.503" v="2964" actId="20577"/>
          <ac:spMkLst>
            <pc:docMk/>
            <pc:sldMk cId="4223417235" sldId="385"/>
            <ac:spMk id="7" creationId="{79C2E5A2-6C05-4FF0-936F-95033D69DBAD}"/>
          </ac:spMkLst>
        </pc:spChg>
        <pc:spChg chg="mod">
          <ac:chgData name="PAULUS Carl" userId="f82d17da-4fc9-40c2-91fb-6ddca1a91ba7" providerId="ADAL" clId="{DD4221E3-EF86-D747-AB6C-2F34602433F5}" dt="2021-11-18T09:45:11.994" v="2969" actId="1076"/>
          <ac:spMkLst>
            <pc:docMk/>
            <pc:sldMk cId="4223417235" sldId="385"/>
            <ac:spMk id="14" creationId="{25B96DFA-B17D-4D43-8157-F40486D4AE86}"/>
          </ac:spMkLst>
        </pc:spChg>
        <pc:picChg chg="del">
          <ac:chgData name="PAULUS Carl" userId="f82d17da-4fc9-40c2-91fb-6ddca1a91ba7" providerId="ADAL" clId="{DD4221E3-EF86-D747-AB6C-2F34602433F5}" dt="2021-11-18T09:45:00.879" v="2966" actId="478"/>
          <ac:picMkLst>
            <pc:docMk/>
            <pc:sldMk cId="4223417235" sldId="385"/>
            <ac:picMk id="10" creationId="{3B768C58-4731-5D4D-AFF2-CEBB3A12E56C}"/>
          </ac:picMkLst>
        </pc:picChg>
        <pc:picChg chg="del">
          <ac:chgData name="PAULUS Carl" userId="f82d17da-4fc9-40c2-91fb-6ddca1a91ba7" providerId="ADAL" clId="{DD4221E3-EF86-D747-AB6C-2F34602433F5}" dt="2021-11-18T09:45:02.511" v="2967" actId="478"/>
          <ac:picMkLst>
            <pc:docMk/>
            <pc:sldMk cId="4223417235" sldId="385"/>
            <ac:picMk id="11" creationId="{CF22FCB2-3281-5F4E-ACD6-6F8D37A1C1F3}"/>
          </ac:picMkLst>
        </pc:picChg>
        <pc:picChg chg="del">
          <ac:chgData name="PAULUS Carl" userId="f82d17da-4fc9-40c2-91fb-6ddca1a91ba7" providerId="ADAL" clId="{DD4221E3-EF86-D747-AB6C-2F34602433F5}" dt="2021-11-18T09:44:59.347" v="2965" actId="478"/>
          <ac:picMkLst>
            <pc:docMk/>
            <pc:sldMk cId="4223417235" sldId="385"/>
            <ac:picMk id="15" creationId="{173F1A0D-1941-074C-B76D-0510EF4FB041}"/>
          </ac:picMkLst>
        </pc:picChg>
      </pc:sldChg>
      <pc:sldChg chg="add del">
        <pc:chgData name="PAULUS Carl" userId="f82d17da-4fc9-40c2-91fb-6ddca1a91ba7" providerId="ADAL" clId="{DD4221E3-EF86-D747-AB6C-2F34602433F5}" dt="2021-11-18T09:49:35.964" v="2971"/>
        <pc:sldMkLst>
          <pc:docMk/>
          <pc:sldMk cId="768795389" sldId="386"/>
        </pc:sldMkLst>
      </pc:sldChg>
      <pc:sldChg chg="addSp delSp modSp add mod modNotesTx">
        <pc:chgData name="PAULUS Carl" userId="f82d17da-4fc9-40c2-91fb-6ddca1a91ba7" providerId="ADAL" clId="{DD4221E3-EF86-D747-AB6C-2F34602433F5}" dt="2021-11-18T11:44:25.932" v="4649" actId="20577"/>
        <pc:sldMkLst>
          <pc:docMk/>
          <pc:sldMk cId="2323884567" sldId="386"/>
        </pc:sldMkLst>
        <pc:spChg chg="mod">
          <ac:chgData name="PAULUS Carl" userId="f82d17da-4fc9-40c2-91fb-6ddca1a91ba7" providerId="ADAL" clId="{DD4221E3-EF86-D747-AB6C-2F34602433F5}" dt="2021-11-18T10:16:31.380" v="3470" actId="1076"/>
          <ac:spMkLst>
            <pc:docMk/>
            <pc:sldMk cId="2323884567" sldId="386"/>
            <ac:spMk id="2" creationId="{662911E9-4D45-4D6F-A881-C9F47932D883}"/>
          </ac:spMkLst>
        </pc:spChg>
        <pc:spChg chg="add mod">
          <ac:chgData name="PAULUS Carl" userId="f82d17da-4fc9-40c2-91fb-6ddca1a91ba7" providerId="ADAL" clId="{DD4221E3-EF86-D747-AB6C-2F34602433F5}" dt="2021-11-18T10:19:52.913" v="3544" actId="1076"/>
          <ac:spMkLst>
            <pc:docMk/>
            <pc:sldMk cId="2323884567" sldId="386"/>
            <ac:spMk id="7" creationId="{7B7B8EF7-1B35-524A-956B-B4FE4D969172}"/>
          </ac:spMkLst>
        </pc:spChg>
        <pc:spChg chg="add del mod">
          <ac:chgData name="PAULUS Carl" userId="f82d17da-4fc9-40c2-91fb-6ddca1a91ba7" providerId="ADAL" clId="{DD4221E3-EF86-D747-AB6C-2F34602433F5}" dt="2021-11-18T10:06:51.731" v="3276" actId="478"/>
          <ac:spMkLst>
            <pc:docMk/>
            <pc:sldMk cId="2323884567" sldId="386"/>
            <ac:spMk id="12" creationId="{70133748-5102-3E4A-A1E5-D1C8980EA785}"/>
          </ac:spMkLst>
        </pc:spChg>
        <pc:spChg chg="add mod">
          <ac:chgData name="PAULUS Carl" userId="f82d17da-4fc9-40c2-91fb-6ddca1a91ba7" providerId="ADAL" clId="{DD4221E3-EF86-D747-AB6C-2F34602433F5}" dt="2021-11-18T10:21:28.068" v="3612" actId="20577"/>
          <ac:spMkLst>
            <pc:docMk/>
            <pc:sldMk cId="2323884567" sldId="386"/>
            <ac:spMk id="13" creationId="{1D71C660-EDDE-344A-8859-A3FC6E82FC21}"/>
          </ac:spMkLst>
        </pc:spChg>
        <pc:spChg chg="add del mod">
          <ac:chgData name="PAULUS Carl" userId="f82d17da-4fc9-40c2-91fb-6ddca1a91ba7" providerId="ADAL" clId="{DD4221E3-EF86-D747-AB6C-2F34602433F5}" dt="2021-11-18T10:19:56.293" v="3545" actId="478"/>
          <ac:spMkLst>
            <pc:docMk/>
            <pc:sldMk cId="2323884567" sldId="386"/>
            <ac:spMk id="14" creationId="{FA7CB094-B1D8-9A4B-9E7F-7BFD9AE5E620}"/>
          </ac:spMkLst>
        </pc:spChg>
        <pc:spChg chg="add mod">
          <ac:chgData name="PAULUS Carl" userId="f82d17da-4fc9-40c2-91fb-6ddca1a91ba7" providerId="ADAL" clId="{DD4221E3-EF86-D747-AB6C-2F34602433F5}" dt="2021-11-18T10:18:53.976" v="3529" actId="571"/>
          <ac:spMkLst>
            <pc:docMk/>
            <pc:sldMk cId="2323884567" sldId="386"/>
            <ac:spMk id="15" creationId="{AEAF74CC-F290-3843-9ABD-F3E8C65EE4D3}"/>
          </ac:spMkLst>
        </pc:spChg>
        <pc:spChg chg="add mod">
          <ac:chgData name="PAULUS Carl" userId="f82d17da-4fc9-40c2-91fb-6ddca1a91ba7" providerId="ADAL" clId="{DD4221E3-EF86-D747-AB6C-2F34602433F5}" dt="2021-11-18T10:21:35.990" v="3613" actId="1076"/>
          <ac:spMkLst>
            <pc:docMk/>
            <pc:sldMk cId="2323884567" sldId="386"/>
            <ac:spMk id="16" creationId="{AEFFE70D-D453-B749-A10F-75CBB501BA2E}"/>
          </ac:spMkLst>
        </pc:spChg>
        <pc:picChg chg="del">
          <ac:chgData name="PAULUS Carl" userId="f82d17da-4fc9-40c2-91fb-6ddca1a91ba7" providerId="ADAL" clId="{DD4221E3-EF86-D747-AB6C-2F34602433F5}" dt="2021-11-18T10:02:34.168" v="3066" actId="478"/>
          <ac:picMkLst>
            <pc:docMk/>
            <pc:sldMk cId="2323884567" sldId="386"/>
            <ac:picMk id="3" creationId="{70FF6E69-CC6A-4E52-98EB-DBF46482AC17}"/>
          </ac:picMkLst>
        </pc:picChg>
      </pc:sldChg>
      <pc:sldChg chg="add del">
        <pc:chgData name="PAULUS Carl" userId="f82d17da-4fc9-40c2-91fb-6ddca1a91ba7" providerId="ADAL" clId="{DD4221E3-EF86-D747-AB6C-2F34602433F5}" dt="2021-11-18T09:49:35.964" v="2971"/>
        <pc:sldMkLst>
          <pc:docMk/>
          <pc:sldMk cId="2166134890" sldId="387"/>
        </pc:sldMkLst>
      </pc:sldChg>
      <pc:sldChg chg="addSp delSp modSp add mod">
        <pc:chgData name="PAULUS Carl" userId="f82d17da-4fc9-40c2-91fb-6ddca1a91ba7" providerId="ADAL" clId="{DD4221E3-EF86-D747-AB6C-2F34602433F5}" dt="2021-11-18T10:49:19.797" v="4023" actId="478"/>
        <pc:sldMkLst>
          <pc:docMk/>
          <pc:sldMk cId="3175249610" sldId="387"/>
        </pc:sldMkLst>
        <pc:spChg chg="add mod">
          <ac:chgData name="PAULUS Carl" userId="f82d17da-4fc9-40c2-91fb-6ddca1a91ba7" providerId="ADAL" clId="{DD4221E3-EF86-D747-AB6C-2F34602433F5}" dt="2021-11-18T10:26:20.709" v="3687" actId="1035"/>
          <ac:spMkLst>
            <pc:docMk/>
            <pc:sldMk cId="3175249610" sldId="387"/>
            <ac:spMk id="6" creationId="{FF859779-1B76-144F-9E64-3B1A8A7D46B0}"/>
          </ac:spMkLst>
        </pc:spChg>
        <pc:spChg chg="add mod">
          <ac:chgData name="PAULUS Carl" userId="f82d17da-4fc9-40c2-91fb-6ddca1a91ba7" providerId="ADAL" clId="{DD4221E3-EF86-D747-AB6C-2F34602433F5}" dt="2021-11-18T10:49:12.493" v="4022" actId="1036"/>
          <ac:spMkLst>
            <pc:docMk/>
            <pc:sldMk cId="3175249610" sldId="387"/>
            <ac:spMk id="13" creationId="{CD48CDC7-0FA4-0148-A088-212DC1042CBC}"/>
          </ac:spMkLst>
        </pc:spChg>
        <pc:spChg chg="add mod">
          <ac:chgData name="PAULUS Carl" userId="f82d17da-4fc9-40c2-91fb-6ddca1a91ba7" providerId="ADAL" clId="{DD4221E3-EF86-D747-AB6C-2F34602433F5}" dt="2021-11-18T10:28:35.303" v="3792" actId="1076"/>
          <ac:spMkLst>
            <pc:docMk/>
            <pc:sldMk cId="3175249610" sldId="387"/>
            <ac:spMk id="14" creationId="{612880EA-EDA3-0E4A-A279-61389607189C}"/>
          </ac:spMkLst>
        </pc:spChg>
        <pc:spChg chg="del">
          <ac:chgData name="PAULUS Carl" userId="f82d17da-4fc9-40c2-91fb-6ddca1a91ba7" providerId="ADAL" clId="{DD4221E3-EF86-D747-AB6C-2F34602433F5}" dt="2021-11-18T10:49:19.797" v="4023" actId="478"/>
          <ac:spMkLst>
            <pc:docMk/>
            <pc:sldMk cId="3175249610" sldId="387"/>
            <ac:spMk id="15" creationId="{83B1971A-07E3-44C6-B014-D9B52C77D103}"/>
          </ac:spMkLst>
        </pc:spChg>
        <pc:picChg chg="mod">
          <ac:chgData name="PAULUS Carl" userId="f82d17da-4fc9-40c2-91fb-6ddca1a91ba7" providerId="ADAL" clId="{DD4221E3-EF86-D747-AB6C-2F34602433F5}" dt="2021-11-18T10:30:00.628" v="3806" actId="208"/>
          <ac:picMkLst>
            <pc:docMk/>
            <pc:sldMk cId="3175249610" sldId="387"/>
            <ac:picMk id="3" creationId="{CB88C1E5-B952-0D4E-AFDA-BE8DF7CFBD51}"/>
          </ac:picMkLst>
        </pc:picChg>
        <pc:picChg chg="mod">
          <ac:chgData name="PAULUS Carl" userId="f82d17da-4fc9-40c2-91fb-6ddca1a91ba7" providerId="ADAL" clId="{DD4221E3-EF86-D747-AB6C-2F34602433F5}" dt="2021-11-18T10:30:05.580" v="3808" actId="208"/>
          <ac:picMkLst>
            <pc:docMk/>
            <pc:sldMk cId="3175249610" sldId="387"/>
            <ac:picMk id="5" creationId="{3193B349-882E-0B46-84FC-95DC5B033EEE}"/>
          </ac:picMkLst>
        </pc:picChg>
        <pc:picChg chg="mod">
          <ac:chgData name="PAULUS Carl" userId="f82d17da-4fc9-40c2-91fb-6ddca1a91ba7" providerId="ADAL" clId="{DD4221E3-EF86-D747-AB6C-2F34602433F5}" dt="2021-11-18T10:29:49.326" v="3805" actId="208"/>
          <ac:picMkLst>
            <pc:docMk/>
            <pc:sldMk cId="3175249610" sldId="387"/>
            <ac:picMk id="7" creationId="{9675D098-B2D9-3848-87A3-1FEF2FB2063D}"/>
          </ac:picMkLst>
        </pc:picChg>
        <pc:picChg chg="mod">
          <ac:chgData name="PAULUS Carl" userId="f82d17da-4fc9-40c2-91fb-6ddca1a91ba7" providerId="ADAL" clId="{DD4221E3-EF86-D747-AB6C-2F34602433F5}" dt="2021-11-18T10:30:03.959" v="3807" actId="208"/>
          <ac:picMkLst>
            <pc:docMk/>
            <pc:sldMk cId="3175249610" sldId="387"/>
            <ac:picMk id="12" creationId="{1088DD68-5885-F041-9BC6-A07CFECF9CA8}"/>
          </ac:picMkLst>
        </pc:picChg>
      </pc:sldChg>
      <pc:sldChg chg="add del">
        <pc:chgData name="PAULUS Carl" userId="f82d17da-4fc9-40c2-91fb-6ddca1a91ba7" providerId="ADAL" clId="{DD4221E3-EF86-D747-AB6C-2F34602433F5}" dt="2021-11-18T10:22:13.301" v="3614" actId="2696"/>
        <pc:sldMkLst>
          <pc:docMk/>
          <pc:sldMk cId="364444522" sldId="388"/>
        </pc:sldMkLst>
      </pc:sldChg>
      <pc:sldChg chg="add del">
        <pc:chgData name="PAULUS Carl" userId="f82d17da-4fc9-40c2-91fb-6ddca1a91ba7" providerId="ADAL" clId="{DD4221E3-EF86-D747-AB6C-2F34602433F5}" dt="2021-11-18T09:49:35.964" v="2971"/>
        <pc:sldMkLst>
          <pc:docMk/>
          <pc:sldMk cId="4140288018" sldId="388"/>
        </pc:sldMkLst>
      </pc:sldChg>
      <pc:sldChg chg="delSp add mod modNotesTx">
        <pc:chgData name="PAULUS Carl" userId="f82d17da-4fc9-40c2-91fb-6ddca1a91ba7" providerId="ADAL" clId="{DD4221E3-EF86-D747-AB6C-2F34602433F5}" dt="2021-11-18T12:17:11.992" v="5600" actId="20577"/>
        <pc:sldMkLst>
          <pc:docMk/>
          <pc:sldMk cId="301034922" sldId="389"/>
        </pc:sldMkLst>
        <pc:spChg chg="del">
          <ac:chgData name="PAULUS Carl" userId="f82d17da-4fc9-40c2-91fb-6ddca1a91ba7" providerId="ADAL" clId="{DD4221E3-EF86-D747-AB6C-2F34602433F5}" dt="2021-11-18T10:31:15.086" v="3809" actId="478"/>
          <ac:spMkLst>
            <pc:docMk/>
            <pc:sldMk cId="301034922" sldId="389"/>
            <ac:spMk id="13" creationId="{CCB4AD7D-628C-FC4F-B8B4-1DA92826B11A}"/>
          </ac:spMkLst>
        </pc:spChg>
      </pc:sldChg>
      <pc:sldChg chg="addSp delSp modSp add mod modNotesTx">
        <pc:chgData name="PAULUS Carl" userId="f82d17da-4fc9-40c2-91fb-6ddca1a91ba7" providerId="ADAL" clId="{DD4221E3-EF86-D747-AB6C-2F34602433F5}" dt="2021-11-18T12:09:59.877" v="5098" actId="20577"/>
        <pc:sldMkLst>
          <pc:docMk/>
          <pc:sldMk cId="2808902636" sldId="390"/>
        </pc:sldMkLst>
        <pc:spChg chg="del">
          <ac:chgData name="PAULUS Carl" userId="f82d17da-4fc9-40c2-91fb-6ddca1a91ba7" providerId="ADAL" clId="{DD4221E3-EF86-D747-AB6C-2F34602433F5}" dt="2021-11-18T10:34:31.263" v="3810" actId="478"/>
          <ac:spMkLst>
            <pc:docMk/>
            <pc:sldMk cId="2808902636" sldId="390"/>
            <ac:spMk id="13" creationId="{CCB4AD7D-628C-FC4F-B8B4-1DA92826B11A}"/>
          </ac:spMkLst>
        </pc:spChg>
        <pc:spChg chg="del">
          <ac:chgData name="PAULUS Carl" userId="f82d17da-4fc9-40c2-91fb-6ddca1a91ba7" providerId="ADAL" clId="{DD4221E3-EF86-D747-AB6C-2F34602433F5}" dt="2021-11-18T10:38:03.327" v="3811" actId="478"/>
          <ac:spMkLst>
            <pc:docMk/>
            <pc:sldMk cId="2808902636" sldId="390"/>
            <ac:spMk id="14" creationId="{25B96DFA-B17D-4D43-8157-F40486D4AE86}"/>
          </ac:spMkLst>
        </pc:spChg>
        <pc:spChg chg="add mod">
          <ac:chgData name="PAULUS Carl" userId="f82d17da-4fc9-40c2-91fb-6ddca1a91ba7" providerId="ADAL" clId="{DD4221E3-EF86-D747-AB6C-2F34602433F5}" dt="2021-11-18T10:46:07.210" v="4011" actId="1076"/>
          <ac:spMkLst>
            <pc:docMk/>
            <pc:sldMk cId="2808902636" sldId="390"/>
            <ac:spMk id="15" creationId="{C930A869-F0D3-744A-8CBB-F42A3ACC1066}"/>
          </ac:spMkLst>
        </pc:spChg>
        <pc:spChg chg="add mod">
          <ac:chgData name="PAULUS Carl" userId="f82d17da-4fc9-40c2-91fb-6ddca1a91ba7" providerId="ADAL" clId="{DD4221E3-EF86-D747-AB6C-2F34602433F5}" dt="2021-11-18T10:46:21.127" v="4013" actId="1076"/>
          <ac:spMkLst>
            <pc:docMk/>
            <pc:sldMk cId="2808902636" sldId="390"/>
            <ac:spMk id="16" creationId="{F5A4BEB2-8245-9045-96ED-C509F6A208E2}"/>
          </ac:spMkLst>
        </pc:spChg>
        <pc:spChg chg="add del">
          <ac:chgData name="PAULUS Carl" userId="f82d17da-4fc9-40c2-91fb-6ddca1a91ba7" providerId="ADAL" clId="{DD4221E3-EF86-D747-AB6C-2F34602433F5}" dt="2021-11-18T10:43:05.673" v="3942" actId="478"/>
          <ac:spMkLst>
            <pc:docMk/>
            <pc:sldMk cId="2808902636" sldId="390"/>
            <ac:spMk id="18" creationId="{D98F55AF-6957-CC43-B348-F6B3E70D8E7F}"/>
          </ac:spMkLst>
        </pc:spChg>
        <pc:spChg chg="add mod">
          <ac:chgData name="PAULUS Carl" userId="f82d17da-4fc9-40c2-91fb-6ddca1a91ba7" providerId="ADAL" clId="{DD4221E3-EF86-D747-AB6C-2F34602433F5}" dt="2021-11-18T10:46:29.610" v="4015" actId="1076"/>
          <ac:spMkLst>
            <pc:docMk/>
            <pc:sldMk cId="2808902636" sldId="390"/>
            <ac:spMk id="19" creationId="{C1DD279D-0A01-D74B-99B5-089B08D7827C}"/>
          </ac:spMkLst>
        </pc:spChg>
        <pc:spChg chg="add mod">
          <ac:chgData name="PAULUS Carl" userId="f82d17da-4fc9-40c2-91fb-6ddca1a91ba7" providerId="ADAL" clId="{DD4221E3-EF86-D747-AB6C-2F34602433F5}" dt="2021-11-18T10:46:14.747" v="4012" actId="1076"/>
          <ac:spMkLst>
            <pc:docMk/>
            <pc:sldMk cId="2808902636" sldId="390"/>
            <ac:spMk id="21" creationId="{BF81D66E-E015-BA48-8528-6A393EE25C98}"/>
          </ac:spMkLst>
        </pc:spChg>
        <pc:picChg chg="add mod">
          <ac:chgData name="PAULUS Carl" userId="f82d17da-4fc9-40c2-91fb-6ddca1a91ba7" providerId="ADAL" clId="{DD4221E3-EF86-D747-AB6C-2F34602433F5}" dt="2021-11-18T10:46:00.392" v="4009" actId="208"/>
          <ac:picMkLst>
            <pc:docMk/>
            <pc:sldMk cId="2808902636" sldId="390"/>
            <ac:picMk id="2" creationId="{FBC3D97C-1B96-D546-897E-38F2E6183A9F}"/>
          </ac:picMkLst>
        </pc:picChg>
        <pc:picChg chg="add mod">
          <ac:chgData name="PAULUS Carl" userId="f82d17da-4fc9-40c2-91fb-6ddca1a91ba7" providerId="ADAL" clId="{DD4221E3-EF86-D747-AB6C-2F34602433F5}" dt="2021-11-18T10:46:02.643" v="4010" actId="208"/>
          <ac:picMkLst>
            <pc:docMk/>
            <pc:sldMk cId="2808902636" sldId="390"/>
            <ac:picMk id="9" creationId="{44C88E7A-70D7-A44B-A197-721728DFDCF7}"/>
          </ac:picMkLst>
        </pc:picChg>
      </pc:sldChg>
      <pc:sldChg chg="addSp delSp modSp mod">
        <pc:chgData name="PAULUS Carl" userId="f82d17da-4fc9-40c2-91fb-6ddca1a91ba7" providerId="ADAL" clId="{DD4221E3-EF86-D747-AB6C-2F34602433F5}" dt="2021-11-18T11:39:43.707" v="4561" actId="20577"/>
        <pc:sldMkLst>
          <pc:docMk/>
          <pc:sldMk cId="3934685229" sldId="391"/>
        </pc:sldMkLst>
        <pc:spChg chg="del mod">
          <ac:chgData name="PAULUS Carl" userId="f82d17da-4fc9-40c2-91fb-6ddca1a91ba7" providerId="ADAL" clId="{DD4221E3-EF86-D747-AB6C-2F34602433F5}" dt="2021-11-18T11:29:18.827" v="4497" actId="26606"/>
          <ac:spMkLst>
            <pc:docMk/>
            <pc:sldMk cId="3934685229" sldId="391"/>
            <ac:spMk id="3" creationId="{6438DD05-6CCB-47EC-A4A7-F1C2242A88A4}"/>
          </ac:spMkLst>
        </pc:spChg>
        <pc:graphicFrameChg chg="add mod">
          <ac:chgData name="PAULUS Carl" userId="f82d17da-4fc9-40c2-91fb-6ddca1a91ba7" providerId="ADAL" clId="{DD4221E3-EF86-D747-AB6C-2F34602433F5}" dt="2021-11-18T11:39:43.707" v="4561" actId="20577"/>
          <ac:graphicFrameMkLst>
            <pc:docMk/>
            <pc:sldMk cId="3934685229" sldId="391"/>
            <ac:graphicFrameMk id="6" creationId="{19599340-7853-419E-A0F9-A5A8633473B6}"/>
          </ac:graphicFrameMkLst>
        </pc:graphicFrameChg>
      </pc:sldChg>
      <pc:sldChg chg="addSp modSp mod setBg">
        <pc:chgData name="PAULUS Carl" userId="f82d17da-4fc9-40c2-91fb-6ddca1a91ba7" providerId="ADAL" clId="{DD4221E3-EF86-D747-AB6C-2F34602433F5}" dt="2021-11-18T11:29:39.675" v="4498" actId="26606"/>
        <pc:sldMkLst>
          <pc:docMk/>
          <pc:sldMk cId="265599121" sldId="393"/>
        </pc:sldMkLst>
        <pc:spChg chg="mod">
          <ac:chgData name="PAULUS Carl" userId="f82d17da-4fc9-40c2-91fb-6ddca1a91ba7" providerId="ADAL" clId="{DD4221E3-EF86-D747-AB6C-2F34602433F5}" dt="2021-11-18T11:29:39.675" v="4498" actId="26606"/>
          <ac:spMkLst>
            <pc:docMk/>
            <pc:sldMk cId="265599121" sldId="393"/>
            <ac:spMk id="2" creationId="{6DF4D7F7-416E-42B0-9E83-C8EBA1B45E89}"/>
          </ac:spMkLst>
        </pc:spChg>
        <pc:spChg chg="mod">
          <ac:chgData name="PAULUS Carl" userId="f82d17da-4fc9-40c2-91fb-6ddca1a91ba7" providerId="ADAL" clId="{DD4221E3-EF86-D747-AB6C-2F34602433F5}" dt="2021-11-18T11:29:39.675" v="4498" actId="26606"/>
          <ac:spMkLst>
            <pc:docMk/>
            <pc:sldMk cId="265599121" sldId="393"/>
            <ac:spMk id="3" creationId="{F9A1C74B-9FAD-4DA6-815E-44048D0DE1B4}"/>
          </ac:spMkLst>
        </pc:spChg>
        <pc:spChg chg="mod">
          <ac:chgData name="PAULUS Carl" userId="f82d17da-4fc9-40c2-91fb-6ddca1a91ba7" providerId="ADAL" clId="{DD4221E3-EF86-D747-AB6C-2F34602433F5}" dt="2021-11-18T11:29:39.675" v="4498" actId="26606"/>
          <ac:spMkLst>
            <pc:docMk/>
            <pc:sldMk cId="265599121" sldId="393"/>
            <ac:spMk id="4" creationId="{64FE049B-0E7A-4562-B0F8-23D605715D6B}"/>
          </ac:spMkLst>
        </pc:spChg>
        <pc:spChg chg="add">
          <ac:chgData name="PAULUS Carl" userId="f82d17da-4fc9-40c2-91fb-6ddca1a91ba7" providerId="ADAL" clId="{DD4221E3-EF86-D747-AB6C-2F34602433F5}" dt="2021-11-18T11:29:39.675" v="4498" actId="26606"/>
          <ac:spMkLst>
            <pc:docMk/>
            <pc:sldMk cId="265599121" sldId="393"/>
            <ac:spMk id="9" creationId="{827B839B-9ADE-406B-8590-F1CAEDED45A1}"/>
          </ac:spMkLst>
        </pc:spChg>
        <pc:spChg chg="add">
          <ac:chgData name="PAULUS Carl" userId="f82d17da-4fc9-40c2-91fb-6ddca1a91ba7" providerId="ADAL" clId="{DD4221E3-EF86-D747-AB6C-2F34602433F5}" dt="2021-11-18T11:29:39.675" v="4498" actId="26606"/>
          <ac:spMkLst>
            <pc:docMk/>
            <pc:sldMk cId="265599121" sldId="393"/>
            <ac:spMk id="11" creationId="{CFE45BF0-46DB-408C-B5F7-7B11716805D4}"/>
          </ac:spMkLst>
        </pc:spChg>
        <pc:spChg chg="add">
          <ac:chgData name="PAULUS Carl" userId="f82d17da-4fc9-40c2-91fb-6ddca1a91ba7" providerId="ADAL" clId="{DD4221E3-EF86-D747-AB6C-2F34602433F5}" dt="2021-11-18T11:29:39.675" v="4498" actId="26606"/>
          <ac:spMkLst>
            <pc:docMk/>
            <pc:sldMk cId="265599121" sldId="393"/>
            <ac:spMk id="13" creationId="{2AEBC8F2-97B1-41B4-93F1-2D289E197FBA}"/>
          </ac:spMkLst>
        </pc:spChg>
        <pc:spChg chg="add">
          <ac:chgData name="PAULUS Carl" userId="f82d17da-4fc9-40c2-91fb-6ddca1a91ba7" providerId="ADAL" clId="{DD4221E3-EF86-D747-AB6C-2F34602433F5}" dt="2021-11-18T11:29:39.675" v="4498" actId="26606"/>
          <ac:spMkLst>
            <pc:docMk/>
            <pc:sldMk cId="265599121" sldId="393"/>
            <ac:spMk id="15" creationId="{472E3A19-F5D5-48FC-BB9C-48C2F68F598B}"/>
          </ac:spMkLst>
        </pc:spChg>
        <pc:spChg chg="add">
          <ac:chgData name="PAULUS Carl" userId="f82d17da-4fc9-40c2-91fb-6ddca1a91ba7" providerId="ADAL" clId="{DD4221E3-EF86-D747-AB6C-2F34602433F5}" dt="2021-11-18T11:29:39.675" v="4498" actId="26606"/>
          <ac:spMkLst>
            <pc:docMk/>
            <pc:sldMk cId="265599121" sldId="393"/>
            <ac:spMk id="17" creationId="{7A62E32F-BB65-43A8-8EB5-92346890E549}"/>
          </ac:spMkLst>
        </pc:spChg>
        <pc:spChg chg="add">
          <ac:chgData name="PAULUS Carl" userId="f82d17da-4fc9-40c2-91fb-6ddca1a91ba7" providerId="ADAL" clId="{DD4221E3-EF86-D747-AB6C-2F34602433F5}" dt="2021-11-18T11:29:39.675" v="4498" actId="26606"/>
          <ac:spMkLst>
            <pc:docMk/>
            <pc:sldMk cId="265599121" sldId="393"/>
            <ac:spMk id="19" creationId="{14E91B64-9FCC-451E-AFB4-A827D6329367}"/>
          </ac:spMkLst>
        </pc:spChg>
      </pc:sldChg>
      <pc:sldChg chg="del">
        <pc:chgData name="PAULUS Carl" userId="f82d17da-4fc9-40c2-91fb-6ddca1a91ba7" providerId="ADAL" clId="{DD4221E3-EF86-D747-AB6C-2F34602433F5}" dt="2021-11-18T11:05:44.575" v="4272" actId="2696"/>
        <pc:sldMkLst>
          <pc:docMk/>
          <pc:sldMk cId="1419102574" sldId="395"/>
        </pc:sldMkLst>
      </pc:sldChg>
      <pc:sldChg chg="addSp delSp modSp add del mod">
        <pc:chgData name="PAULUS Carl" userId="f82d17da-4fc9-40c2-91fb-6ddca1a91ba7" providerId="ADAL" clId="{DD4221E3-EF86-D747-AB6C-2F34602433F5}" dt="2021-11-18T11:43:17.238" v="4647" actId="2696"/>
        <pc:sldMkLst>
          <pc:docMk/>
          <pc:sldMk cId="411965667" sldId="396"/>
        </pc:sldMkLst>
        <pc:spChg chg="mod">
          <ac:chgData name="PAULUS Carl" userId="f82d17da-4fc9-40c2-91fb-6ddca1a91ba7" providerId="ADAL" clId="{DD4221E3-EF86-D747-AB6C-2F34602433F5}" dt="2021-11-18T11:08:59.066" v="4302" actId="1076"/>
          <ac:spMkLst>
            <pc:docMk/>
            <pc:sldMk cId="411965667" sldId="396"/>
            <ac:spMk id="2" creationId="{A2AA6F35-641E-4DE4-969F-29EF6087C46C}"/>
          </ac:spMkLst>
        </pc:spChg>
        <pc:spChg chg="mod">
          <ac:chgData name="PAULUS Carl" userId="f82d17da-4fc9-40c2-91fb-6ddca1a91ba7" providerId="ADAL" clId="{DD4221E3-EF86-D747-AB6C-2F34602433F5}" dt="2021-11-18T11:17:16.463" v="4458" actId="27636"/>
          <ac:spMkLst>
            <pc:docMk/>
            <pc:sldMk cId="411965667" sldId="396"/>
            <ac:spMk id="3" creationId="{59DA1A7E-BB13-4917-B777-838BF4109B78}"/>
          </ac:spMkLst>
        </pc:spChg>
        <pc:spChg chg="mod">
          <ac:chgData name="PAULUS Carl" userId="f82d17da-4fc9-40c2-91fb-6ddca1a91ba7" providerId="ADAL" clId="{DD4221E3-EF86-D747-AB6C-2F34602433F5}" dt="2021-11-18T11:17:16.465" v="4459" actId="27636"/>
          <ac:spMkLst>
            <pc:docMk/>
            <pc:sldMk cId="411965667" sldId="396"/>
            <ac:spMk id="4" creationId="{D69637DD-85EB-426B-8063-CC83136EB70B}"/>
          </ac:spMkLst>
        </pc:spChg>
        <pc:spChg chg="mod">
          <ac:chgData name="PAULUS Carl" userId="f82d17da-4fc9-40c2-91fb-6ddca1a91ba7" providerId="ADAL" clId="{DD4221E3-EF86-D747-AB6C-2F34602433F5}" dt="2021-11-18T11:08:51.103" v="4300" actId="1076"/>
          <ac:spMkLst>
            <pc:docMk/>
            <pc:sldMk cId="411965667" sldId="396"/>
            <ac:spMk id="8" creationId="{5D159639-2F0C-4F99-A0A8-137AA1FCBDC0}"/>
          </ac:spMkLst>
        </pc:spChg>
        <pc:spChg chg="del">
          <ac:chgData name="PAULUS Carl" userId="f82d17da-4fc9-40c2-91fb-6ddca1a91ba7" providerId="ADAL" clId="{DD4221E3-EF86-D747-AB6C-2F34602433F5}" dt="2021-11-18T11:05:55.472" v="4273" actId="478"/>
          <ac:spMkLst>
            <pc:docMk/>
            <pc:sldMk cId="411965667" sldId="396"/>
            <ac:spMk id="9" creationId="{20B4E682-F488-4035-9D38-35DF222DB3A8}"/>
          </ac:spMkLst>
        </pc:spChg>
        <pc:spChg chg="add mod">
          <ac:chgData name="PAULUS Carl" userId="f82d17da-4fc9-40c2-91fb-6ddca1a91ba7" providerId="ADAL" clId="{DD4221E3-EF86-D747-AB6C-2F34602433F5}" dt="2021-11-18T11:06:04.335" v="4274"/>
          <ac:spMkLst>
            <pc:docMk/>
            <pc:sldMk cId="411965667" sldId="396"/>
            <ac:spMk id="10" creationId="{160847BB-1496-B441-847E-3E8E789BCDF8}"/>
          </ac:spMkLst>
        </pc:spChg>
        <pc:spChg chg="add mod">
          <ac:chgData name="PAULUS Carl" userId="f82d17da-4fc9-40c2-91fb-6ddca1a91ba7" providerId="ADAL" clId="{DD4221E3-EF86-D747-AB6C-2F34602433F5}" dt="2021-11-18T11:06:04.335" v="4274"/>
          <ac:spMkLst>
            <pc:docMk/>
            <pc:sldMk cId="411965667" sldId="396"/>
            <ac:spMk id="11" creationId="{4326F741-4F7E-914D-9A19-7650365442E3}"/>
          </ac:spMkLst>
        </pc:spChg>
        <pc:spChg chg="add mod">
          <ac:chgData name="PAULUS Carl" userId="f82d17da-4fc9-40c2-91fb-6ddca1a91ba7" providerId="ADAL" clId="{DD4221E3-EF86-D747-AB6C-2F34602433F5}" dt="2021-11-18T11:33:24.874" v="4558" actId="20577"/>
          <ac:spMkLst>
            <pc:docMk/>
            <pc:sldMk cId="411965667" sldId="396"/>
            <ac:spMk id="12" creationId="{38B41276-4DC8-2945-9DE8-79B6B718FC11}"/>
          </ac:spMkLst>
        </pc:spChg>
        <pc:picChg chg="del">
          <ac:chgData name="PAULUS Carl" userId="f82d17da-4fc9-40c2-91fb-6ddca1a91ba7" providerId="ADAL" clId="{DD4221E3-EF86-D747-AB6C-2F34602433F5}" dt="2021-11-18T11:06:23.590" v="4282" actId="478"/>
          <ac:picMkLst>
            <pc:docMk/>
            <pc:sldMk cId="411965667" sldId="396"/>
            <ac:picMk id="7" creationId="{E65BBC41-3B8D-4EFF-95C3-EDC66C5C6AC4}"/>
          </ac:picMkLst>
        </pc:picChg>
      </pc:sldChg>
      <pc:sldChg chg="new del">
        <pc:chgData name="PAULUS Carl" userId="f82d17da-4fc9-40c2-91fb-6ddca1a91ba7" providerId="ADAL" clId="{DD4221E3-EF86-D747-AB6C-2F34602433F5}" dt="2021-11-18T11:40:51.874" v="4596" actId="2696"/>
        <pc:sldMkLst>
          <pc:docMk/>
          <pc:sldMk cId="1469165657" sldId="397"/>
        </pc:sldMkLst>
      </pc:sldChg>
      <pc:sldChg chg="addSp delSp modSp new mod">
        <pc:chgData name="PAULUS Carl" userId="f82d17da-4fc9-40c2-91fb-6ddca1a91ba7" providerId="ADAL" clId="{DD4221E3-EF86-D747-AB6C-2F34602433F5}" dt="2021-11-18T11:43:06.672" v="4646" actId="26606"/>
        <pc:sldMkLst>
          <pc:docMk/>
          <pc:sldMk cId="1749918528" sldId="398"/>
        </pc:sldMkLst>
        <pc:spChg chg="mod">
          <ac:chgData name="PAULUS Carl" userId="f82d17da-4fc9-40c2-91fb-6ddca1a91ba7" providerId="ADAL" clId="{DD4221E3-EF86-D747-AB6C-2F34602433F5}" dt="2021-11-18T11:42:26.965" v="4641" actId="27636"/>
          <ac:spMkLst>
            <pc:docMk/>
            <pc:sldMk cId="1749918528" sldId="398"/>
            <ac:spMk id="2" creationId="{FB66D7E5-0C58-9E44-B150-C5DA1664FD4E}"/>
          </ac:spMkLst>
        </pc:spChg>
        <pc:spChg chg="mod">
          <ac:chgData name="PAULUS Carl" userId="f82d17da-4fc9-40c2-91fb-6ddca1a91ba7" providerId="ADAL" clId="{DD4221E3-EF86-D747-AB6C-2F34602433F5}" dt="2021-11-18T11:40:36.474" v="4582" actId="20577"/>
          <ac:spMkLst>
            <pc:docMk/>
            <pc:sldMk cId="1749918528" sldId="398"/>
            <ac:spMk id="3" creationId="{5059AAA9-763C-0C4E-BB38-8405F02F417D}"/>
          </ac:spMkLst>
        </pc:spChg>
        <pc:spChg chg="del mod">
          <ac:chgData name="PAULUS Carl" userId="f82d17da-4fc9-40c2-91fb-6ddca1a91ba7" providerId="ADAL" clId="{DD4221E3-EF86-D747-AB6C-2F34602433F5}" dt="2021-11-18T11:43:06.672" v="4646" actId="26606"/>
          <ac:spMkLst>
            <pc:docMk/>
            <pc:sldMk cId="1749918528" sldId="398"/>
            <ac:spMk id="4" creationId="{7D48BD25-F028-4646-8CBE-88F8F4E88C1D}"/>
          </ac:spMkLst>
        </pc:spChg>
        <pc:spChg chg="mod">
          <ac:chgData name="PAULUS Carl" userId="f82d17da-4fc9-40c2-91fb-6ddca1a91ba7" providerId="ADAL" clId="{DD4221E3-EF86-D747-AB6C-2F34602433F5}" dt="2021-11-18T11:40:43.512" v="4595" actId="20577"/>
          <ac:spMkLst>
            <pc:docMk/>
            <pc:sldMk cId="1749918528" sldId="398"/>
            <ac:spMk id="5" creationId="{B04A5E55-0054-1447-A96E-8D495B229A1F}"/>
          </ac:spMkLst>
        </pc:spChg>
        <pc:spChg chg="mod">
          <ac:chgData name="PAULUS Carl" userId="f82d17da-4fc9-40c2-91fb-6ddca1a91ba7" providerId="ADAL" clId="{DD4221E3-EF86-D747-AB6C-2F34602433F5}" dt="2021-11-18T11:42:20.099" v="4637" actId="20577"/>
          <ac:spMkLst>
            <pc:docMk/>
            <pc:sldMk cId="1749918528" sldId="398"/>
            <ac:spMk id="6" creationId="{54A3399C-D47E-3343-B578-70EFECFE711B}"/>
          </ac:spMkLst>
        </pc:spChg>
        <pc:graphicFrameChg chg="add">
          <ac:chgData name="PAULUS Carl" userId="f82d17da-4fc9-40c2-91fb-6ddca1a91ba7" providerId="ADAL" clId="{DD4221E3-EF86-D747-AB6C-2F34602433F5}" dt="2021-11-18T11:43:06.672" v="4646" actId="26606"/>
          <ac:graphicFrameMkLst>
            <pc:docMk/>
            <pc:sldMk cId="1749918528" sldId="398"/>
            <ac:graphicFrameMk id="9" creationId="{A49DCAB1-A5A5-426F-83FF-D636348B6447}"/>
          </ac:graphicFrameMkLst>
        </pc:graphicFrameChg>
      </pc:sldChg>
      <pc:sldMasterChg chg="delSldLayout">
        <pc:chgData name="PAULUS Carl" userId="f82d17da-4fc9-40c2-91fb-6ddca1a91ba7" providerId="ADAL" clId="{DD4221E3-EF86-D747-AB6C-2F34602433F5}" dt="2021-11-18T00:56:54.143" v="1394" actId="2696"/>
        <pc:sldMasterMkLst>
          <pc:docMk/>
          <pc:sldMasterMk cId="819902677" sldId="2147483698"/>
        </pc:sldMasterMkLst>
        <pc:sldLayoutChg chg="del">
          <pc:chgData name="PAULUS Carl" userId="f82d17da-4fc9-40c2-91fb-6ddca1a91ba7" providerId="ADAL" clId="{DD4221E3-EF86-D747-AB6C-2F34602433F5}" dt="2021-11-18T00:56:37.377" v="1385" actId="2696"/>
          <pc:sldLayoutMkLst>
            <pc:docMk/>
            <pc:sldMasterMk cId="819902677" sldId="2147483698"/>
            <pc:sldLayoutMk cId="615754467" sldId="2147483712"/>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185182589" sldId="2147483714"/>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3492738193" sldId="2147483715"/>
          </pc:sldLayoutMkLst>
        </pc:sldLayoutChg>
        <pc:sldLayoutChg chg="del">
          <pc:chgData name="PAULUS Carl" userId="f82d17da-4fc9-40c2-91fb-6ddca1a91ba7" providerId="ADAL" clId="{DD4221E3-EF86-D747-AB6C-2F34602433F5}" dt="2021-11-18T00:56:41.457" v="1391" actId="2696"/>
          <pc:sldLayoutMkLst>
            <pc:docMk/>
            <pc:sldMasterMk cId="819902677" sldId="2147483698"/>
            <pc:sldLayoutMk cId="1002098057" sldId="2147483716"/>
          </pc:sldLayoutMkLst>
        </pc:sldLayoutChg>
        <pc:sldLayoutChg chg="del">
          <pc:chgData name="PAULUS Carl" userId="f82d17da-4fc9-40c2-91fb-6ddca1a91ba7" providerId="ADAL" clId="{DD4221E3-EF86-D747-AB6C-2F34602433F5}" dt="2021-11-18T00:56:41.557" v="1392" actId="2696"/>
          <pc:sldLayoutMkLst>
            <pc:docMk/>
            <pc:sldMasterMk cId="819902677" sldId="2147483698"/>
            <pc:sldLayoutMk cId="187708304" sldId="2147483717"/>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2619570688" sldId="2147483718"/>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593331490" sldId="2147483719"/>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3524462147" sldId="2147483720"/>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4212700874" sldId="2147483721"/>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1416535269" sldId="2147483722"/>
          </pc:sldLayoutMkLst>
        </pc:sldLayoutChg>
        <pc:sldLayoutChg chg="del">
          <pc:chgData name="PAULUS Carl" userId="f82d17da-4fc9-40c2-91fb-6ddca1a91ba7" providerId="ADAL" clId="{DD4221E3-EF86-D747-AB6C-2F34602433F5}" dt="2021-11-18T00:55:29.311" v="1381" actId="2696"/>
          <pc:sldLayoutMkLst>
            <pc:docMk/>
            <pc:sldMasterMk cId="819902677" sldId="2147483698"/>
            <pc:sldLayoutMk cId="2873873270" sldId="2147483723"/>
          </pc:sldLayoutMkLst>
        </pc:sldLayoutChg>
        <pc:sldLayoutChg chg="del">
          <pc:chgData name="PAULUS Carl" userId="f82d17da-4fc9-40c2-91fb-6ddca1a91ba7" providerId="ADAL" clId="{DD4221E3-EF86-D747-AB6C-2F34602433F5}" dt="2021-11-18T00:56:41.726" v="1393" actId="2696"/>
          <pc:sldLayoutMkLst>
            <pc:docMk/>
            <pc:sldMasterMk cId="819902677" sldId="2147483698"/>
            <pc:sldLayoutMk cId="955357843" sldId="2147483724"/>
          </pc:sldLayoutMkLst>
        </pc:sldLayoutChg>
        <pc:sldLayoutChg chg="del">
          <pc:chgData name="PAULUS Carl" userId="f82d17da-4fc9-40c2-91fb-6ddca1a91ba7" providerId="ADAL" clId="{DD4221E3-EF86-D747-AB6C-2F34602433F5}" dt="2021-11-18T00:55:29.311" v="1381" actId="2696"/>
          <pc:sldLayoutMkLst>
            <pc:docMk/>
            <pc:sldMasterMk cId="819902677" sldId="2147483698"/>
            <pc:sldLayoutMk cId="1698248820" sldId="2147483725"/>
          </pc:sldLayoutMkLst>
        </pc:sldLayoutChg>
      </pc:sldMasterChg>
    </pc:docChg>
  </pc:docChgLst>
  <pc:docChgLst>
    <pc:chgData name="Jiang Xiaohui" userId="4295a70231a56e2f" providerId="LiveId" clId="{38EB7502-055C-42DF-A3C4-B36A9586D31A}"/>
    <pc:docChg chg="undo redo custSel addSld delSld modSld sldOrd">
      <pc:chgData name="Jiang Xiaohui" userId="4295a70231a56e2f" providerId="LiveId" clId="{38EB7502-055C-42DF-A3C4-B36A9586D31A}" dt="2021-11-13T18:40:33.611" v="3325"/>
      <pc:docMkLst>
        <pc:docMk/>
      </pc:docMkLst>
      <pc:sldChg chg="addSp delSp del mod">
        <pc:chgData name="Jiang Xiaohui" userId="4295a70231a56e2f" providerId="LiveId" clId="{38EB7502-055C-42DF-A3C4-B36A9586D31A}" dt="2021-11-13T18:39:10.122" v="3307" actId="2696"/>
        <pc:sldMkLst>
          <pc:docMk/>
          <pc:sldMk cId="1633214458" sldId="257"/>
        </pc:sldMkLst>
        <pc:picChg chg="add del">
          <ac:chgData name="Jiang Xiaohui" userId="4295a70231a56e2f" providerId="LiveId" clId="{38EB7502-055C-42DF-A3C4-B36A9586D31A}" dt="2021-11-13T17:08:18.070" v="1090" actId="478"/>
          <ac:picMkLst>
            <pc:docMk/>
            <pc:sldMk cId="1633214458" sldId="257"/>
            <ac:picMk id="3" creationId="{00000000-0000-0000-0000-000000000000}"/>
          </ac:picMkLst>
        </pc:picChg>
      </pc:sldChg>
      <pc:sldChg chg="addSp delSp modSp mod ord">
        <pc:chgData name="Jiang Xiaohui" userId="4295a70231a56e2f" providerId="LiveId" clId="{38EB7502-055C-42DF-A3C4-B36A9586D31A}" dt="2021-11-13T18:06:05.260" v="2841" actId="207"/>
        <pc:sldMkLst>
          <pc:docMk/>
          <pc:sldMk cId="1266094021" sldId="293"/>
        </pc:sldMkLst>
        <pc:spChg chg="mod">
          <ac:chgData name="Jiang Xiaohui" userId="4295a70231a56e2f" providerId="LiveId" clId="{38EB7502-055C-42DF-A3C4-B36A9586D31A}" dt="2021-11-13T18:06:05.260" v="2841" actId="207"/>
          <ac:spMkLst>
            <pc:docMk/>
            <pc:sldMk cId="1266094021" sldId="293"/>
            <ac:spMk id="2" creationId="{00000000-0000-0000-0000-000000000000}"/>
          </ac:spMkLst>
        </pc:spChg>
        <pc:spChg chg="add del mod">
          <ac:chgData name="Jiang Xiaohui" userId="4295a70231a56e2f" providerId="LiveId" clId="{38EB7502-055C-42DF-A3C4-B36A9586D31A}" dt="2021-11-13T16:54:16.466" v="17" actId="21"/>
          <ac:spMkLst>
            <pc:docMk/>
            <pc:sldMk cId="1266094021" sldId="293"/>
            <ac:spMk id="3" creationId="{10F775CA-77B7-4C78-9A48-2DC2C55D2570}"/>
          </ac:spMkLst>
        </pc:spChg>
        <pc:spChg chg="add del mod">
          <ac:chgData name="Jiang Xiaohui" userId="4295a70231a56e2f" providerId="LiveId" clId="{38EB7502-055C-42DF-A3C4-B36A9586D31A}" dt="2021-11-13T17:00:13.755" v="1009" actId="21"/>
          <ac:spMkLst>
            <pc:docMk/>
            <pc:sldMk cId="1266094021" sldId="293"/>
            <ac:spMk id="4" creationId="{BA1A39DF-1D63-4B13-8474-7A171DB20957}"/>
          </ac:spMkLst>
        </pc:spChg>
        <pc:spChg chg="add del mod">
          <ac:chgData name="Jiang Xiaohui" userId="4295a70231a56e2f" providerId="LiveId" clId="{38EB7502-055C-42DF-A3C4-B36A9586D31A}" dt="2021-11-13T17:13:02.368" v="1293" actId="21"/>
          <ac:spMkLst>
            <pc:docMk/>
            <pc:sldMk cId="1266094021" sldId="293"/>
            <ac:spMk id="5" creationId="{BB379118-CB8A-4B08-9C22-5AD666910FEB}"/>
          </ac:spMkLst>
        </pc:spChg>
      </pc:sldChg>
      <pc:sldChg chg="addSp delSp modSp del mod ord modAnim">
        <pc:chgData name="Jiang Xiaohui" userId="4295a70231a56e2f" providerId="LiveId" clId="{38EB7502-055C-42DF-A3C4-B36A9586D31A}" dt="2021-11-13T18:37:02.790" v="3290" actId="47"/>
        <pc:sldMkLst>
          <pc:docMk/>
          <pc:sldMk cId="1709938582" sldId="298"/>
        </pc:sldMkLst>
        <pc:spChg chg="del mod">
          <ac:chgData name="Jiang Xiaohui" userId="4295a70231a56e2f" providerId="LiveId" clId="{38EB7502-055C-42DF-A3C4-B36A9586D31A}" dt="2021-11-13T18:08:02.243" v="3033" actId="478"/>
          <ac:spMkLst>
            <pc:docMk/>
            <pc:sldMk cId="1709938582" sldId="298"/>
            <ac:spMk id="2" creationId="{00000000-0000-0000-0000-000000000000}"/>
          </ac:spMkLst>
        </pc:spChg>
        <pc:spChg chg="mod">
          <ac:chgData name="Jiang Xiaohui" userId="4295a70231a56e2f" providerId="LiveId" clId="{38EB7502-055C-42DF-A3C4-B36A9586D31A}" dt="2021-11-13T18:24:28.723" v="3187" actId="108"/>
          <ac:spMkLst>
            <pc:docMk/>
            <pc:sldMk cId="1709938582" sldId="298"/>
            <ac:spMk id="3" creationId="{00000000-0000-0000-0000-000000000000}"/>
          </ac:spMkLst>
        </pc:spChg>
        <pc:spChg chg="mod">
          <ac:chgData name="Jiang Xiaohui" userId="4295a70231a56e2f" providerId="LiveId" clId="{38EB7502-055C-42DF-A3C4-B36A9586D31A}" dt="2021-11-13T18:09:27.080" v="3102" actId="20577"/>
          <ac:spMkLst>
            <pc:docMk/>
            <pc:sldMk cId="1709938582" sldId="298"/>
            <ac:spMk id="19" creationId="{00000000-0000-0000-0000-000000000000}"/>
          </ac:spMkLst>
        </pc:spChg>
        <pc:spChg chg="mod">
          <ac:chgData name="Jiang Xiaohui" userId="4295a70231a56e2f" providerId="LiveId" clId="{38EB7502-055C-42DF-A3C4-B36A9586D31A}" dt="2021-11-13T18:24:04.305" v="3182" actId="207"/>
          <ac:spMkLst>
            <pc:docMk/>
            <pc:sldMk cId="1709938582" sldId="298"/>
            <ac:spMk id="23" creationId="{D4CEBCE0-5861-9D45-B933-DFBC34D7C9D7}"/>
          </ac:spMkLst>
        </pc:spChg>
        <pc:spChg chg="add del mod">
          <ac:chgData name="Jiang Xiaohui" userId="4295a70231a56e2f" providerId="LiveId" clId="{38EB7502-055C-42DF-A3C4-B36A9586D31A}" dt="2021-11-13T18:08:04.527" v="3034" actId="478"/>
          <ac:spMkLst>
            <pc:docMk/>
            <pc:sldMk cId="1709938582" sldId="298"/>
            <ac:spMk id="25" creationId="{119CE4A0-11EB-4203-95A5-3DD9630F39FB}"/>
          </ac:spMkLst>
        </pc:spChg>
        <pc:grpChg chg="del mod">
          <ac:chgData name="Jiang Xiaohui" userId="4295a70231a56e2f" providerId="LiveId" clId="{38EB7502-055C-42DF-A3C4-B36A9586D31A}" dt="2021-11-13T18:09:42.848" v="3105" actId="478"/>
          <ac:grpSpMkLst>
            <pc:docMk/>
            <pc:sldMk cId="1709938582" sldId="298"/>
            <ac:grpSpMk id="5" creationId="{00000000-0000-0000-0000-000000000000}"/>
          </ac:grpSpMkLst>
        </pc:grpChg>
      </pc:sldChg>
      <pc:sldChg chg="addSp delSp modSp mod ord addAnim delAnim modAnim">
        <pc:chgData name="Jiang Xiaohui" userId="4295a70231a56e2f" providerId="LiveId" clId="{38EB7502-055C-42DF-A3C4-B36A9586D31A}" dt="2021-11-13T18:40:21.590" v="3323"/>
        <pc:sldMkLst>
          <pc:docMk/>
          <pc:sldMk cId="1081626006" sldId="315"/>
        </pc:sldMkLst>
        <pc:spChg chg="add del">
          <ac:chgData name="Jiang Xiaohui" userId="4295a70231a56e2f" providerId="LiveId" clId="{38EB7502-055C-42DF-A3C4-B36A9586D31A}" dt="2021-11-13T16:54:18.609" v="18" actId="478"/>
          <ac:spMkLst>
            <pc:docMk/>
            <pc:sldMk cId="1081626006" sldId="315"/>
            <ac:spMk id="2" creationId="{D7E00A20-0FCA-4872-BAD8-C4E095E4D3A0}"/>
          </ac:spMkLst>
        </pc:spChg>
        <pc:spChg chg="del">
          <ac:chgData name="Jiang Xiaohui" userId="4295a70231a56e2f" providerId="LiveId" clId="{38EB7502-055C-42DF-A3C4-B36A9586D31A}" dt="2021-11-13T17:08:26.571" v="1092" actId="478"/>
          <ac:spMkLst>
            <pc:docMk/>
            <pc:sldMk cId="1081626006" sldId="315"/>
            <ac:spMk id="5" creationId="{D4CEBCE0-5861-9D45-B933-DFBC34D7C9D7}"/>
          </ac:spMkLst>
        </pc:spChg>
        <pc:spChg chg="add del mod">
          <ac:chgData name="Jiang Xiaohui" userId="4295a70231a56e2f" providerId="LiveId" clId="{38EB7502-055C-42DF-A3C4-B36A9586D31A}" dt="2021-11-13T18:25:50.715" v="3200" actId="478"/>
          <ac:spMkLst>
            <pc:docMk/>
            <pc:sldMk cId="1081626006" sldId="315"/>
            <ac:spMk id="6" creationId="{BEF6B732-B7F5-40A3-94D7-481C7069B3C3}"/>
          </ac:spMkLst>
        </pc:spChg>
        <pc:spChg chg="add del mod">
          <ac:chgData name="Jiang Xiaohui" userId="4295a70231a56e2f" providerId="LiveId" clId="{38EB7502-055C-42DF-A3C4-B36A9586D31A}" dt="2021-11-13T17:00:19.842" v="1012" actId="478"/>
          <ac:spMkLst>
            <pc:docMk/>
            <pc:sldMk cId="1081626006" sldId="315"/>
            <ac:spMk id="7" creationId="{523C269B-07E2-4CBB-82E9-A95CDEE648A3}"/>
          </ac:spMkLst>
        </pc:spChg>
        <pc:spChg chg="add del mod">
          <ac:chgData name="Jiang Xiaohui" userId="4295a70231a56e2f" providerId="LiveId" clId="{38EB7502-055C-42DF-A3C4-B36A9586D31A}" dt="2021-11-13T17:03:04.191" v="1078" actId="478"/>
          <ac:spMkLst>
            <pc:docMk/>
            <pc:sldMk cId="1081626006" sldId="315"/>
            <ac:spMk id="8" creationId="{E76E89C8-3F2F-4EDA-8C5E-2FFB468EC1A1}"/>
          </ac:spMkLst>
        </pc:spChg>
        <pc:spChg chg="del mod">
          <ac:chgData name="Jiang Xiaohui" userId="4295a70231a56e2f" providerId="LiveId" clId="{38EB7502-055C-42DF-A3C4-B36A9586D31A}" dt="2021-11-13T17:07:58.452" v="1086" actId="478"/>
          <ac:spMkLst>
            <pc:docMk/>
            <pc:sldMk cId="1081626006" sldId="315"/>
            <ac:spMk id="10" creationId="{2C97B594-5061-44D2-A6EF-179D92988206}"/>
          </ac:spMkLst>
        </pc:spChg>
        <pc:spChg chg="add del mod">
          <ac:chgData name="Jiang Xiaohui" userId="4295a70231a56e2f" providerId="LiveId" clId="{38EB7502-055C-42DF-A3C4-B36A9586D31A}" dt="2021-11-13T18:25:53.377" v="3202" actId="478"/>
          <ac:spMkLst>
            <pc:docMk/>
            <pc:sldMk cId="1081626006" sldId="315"/>
            <ac:spMk id="13" creationId="{A98D5F82-030A-4051-B09B-477C7B23AA96}"/>
          </ac:spMkLst>
        </pc:spChg>
        <pc:spChg chg="add del mod">
          <ac:chgData name="Jiang Xiaohui" userId="4295a70231a56e2f" providerId="LiveId" clId="{38EB7502-055C-42DF-A3C4-B36A9586D31A}" dt="2021-11-13T18:25:52.691" v="3201" actId="478"/>
          <ac:spMkLst>
            <pc:docMk/>
            <pc:sldMk cId="1081626006" sldId="315"/>
            <ac:spMk id="14" creationId="{9B82B936-3056-4944-92D9-00B3EC708A46}"/>
          </ac:spMkLst>
        </pc:spChg>
        <pc:spChg chg="add mod">
          <ac:chgData name="Jiang Xiaohui" userId="4295a70231a56e2f" providerId="LiveId" clId="{38EB7502-055C-42DF-A3C4-B36A9586D31A}" dt="2021-11-13T18:40:15.863" v="3321" actId="20577"/>
          <ac:spMkLst>
            <pc:docMk/>
            <pc:sldMk cId="1081626006" sldId="315"/>
            <ac:spMk id="15" creationId="{12244D0F-604A-4D71-B97F-3FA0515C78B2}"/>
          </ac:spMkLst>
        </pc:spChg>
        <pc:spChg chg="add mod">
          <ac:chgData name="Jiang Xiaohui" userId="4295a70231a56e2f" providerId="LiveId" clId="{38EB7502-055C-42DF-A3C4-B36A9586D31A}" dt="2021-11-13T18:26:00.533" v="3204"/>
          <ac:spMkLst>
            <pc:docMk/>
            <pc:sldMk cId="1081626006" sldId="315"/>
            <ac:spMk id="16" creationId="{B84AEF51-AC6A-4C32-A82A-AAA7E1C82AED}"/>
          </ac:spMkLst>
        </pc:spChg>
        <pc:picChg chg="add del mod">
          <ac:chgData name="Jiang Xiaohui" userId="4295a70231a56e2f" providerId="LiveId" clId="{38EB7502-055C-42DF-A3C4-B36A9586D31A}" dt="2021-11-13T17:08:05.945" v="1088" actId="478"/>
          <ac:picMkLst>
            <pc:docMk/>
            <pc:sldMk cId="1081626006" sldId="315"/>
            <ac:picMk id="11" creationId="{C989D99D-F163-4757-83EA-D8F76B70C839}"/>
          </ac:picMkLst>
        </pc:picChg>
        <pc:picChg chg="add mod">
          <ac:chgData name="Jiang Xiaohui" userId="4295a70231a56e2f" providerId="LiveId" clId="{38EB7502-055C-42DF-A3C4-B36A9586D31A}" dt="2021-11-13T17:08:23.315" v="1091"/>
          <ac:picMkLst>
            <pc:docMk/>
            <pc:sldMk cId="1081626006" sldId="315"/>
            <ac:picMk id="12" creationId="{35A461C3-86DC-47DE-9D95-8357EB2BBFFE}"/>
          </ac:picMkLst>
        </pc:picChg>
        <pc:picChg chg="add mod">
          <ac:chgData name="Jiang Xiaohui" userId="4295a70231a56e2f" providerId="LiveId" clId="{38EB7502-055C-42DF-A3C4-B36A9586D31A}" dt="2021-11-13T18:36:01.392" v="3248" actId="1076"/>
          <ac:picMkLst>
            <pc:docMk/>
            <pc:sldMk cId="1081626006" sldId="315"/>
            <ac:picMk id="18" creationId="{0FB00FEF-6E24-4235-83DD-D831029AEEB0}"/>
          </ac:picMkLst>
        </pc:picChg>
        <pc:picChg chg="add mod">
          <ac:chgData name="Jiang Xiaohui" userId="4295a70231a56e2f" providerId="LiveId" clId="{38EB7502-055C-42DF-A3C4-B36A9586D31A}" dt="2021-11-13T18:36:06.102" v="3251" actId="1076"/>
          <ac:picMkLst>
            <pc:docMk/>
            <pc:sldMk cId="1081626006" sldId="315"/>
            <ac:picMk id="20" creationId="{1CACEBF6-F3A0-45CE-82C2-3557DFBA6912}"/>
          </ac:picMkLst>
        </pc:picChg>
        <pc:picChg chg="add del mod">
          <ac:chgData name="Jiang Xiaohui" userId="4295a70231a56e2f" providerId="LiveId" clId="{38EB7502-055C-42DF-A3C4-B36A9586D31A}" dt="2021-11-13T18:32:59.705" v="3231" actId="478"/>
          <ac:picMkLst>
            <pc:docMk/>
            <pc:sldMk cId="1081626006" sldId="315"/>
            <ac:picMk id="22" creationId="{10F06F27-6970-4ED6-8246-F9A0EAA4A41D}"/>
          </ac:picMkLst>
        </pc:picChg>
        <pc:picChg chg="add mod">
          <ac:chgData name="Jiang Xiaohui" userId="4295a70231a56e2f" providerId="LiveId" clId="{38EB7502-055C-42DF-A3C4-B36A9586D31A}" dt="2021-11-13T18:36:09.360" v="3253" actId="1076"/>
          <ac:picMkLst>
            <pc:docMk/>
            <pc:sldMk cId="1081626006" sldId="315"/>
            <ac:picMk id="24" creationId="{C9B75E85-8A30-49B4-AADC-186E4C11F33E}"/>
          </ac:picMkLst>
        </pc:picChg>
        <pc:picChg chg="add del mod">
          <ac:chgData name="Jiang Xiaohui" userId="4295a70231a56e2f" providerId="LiveId" clId="{38EB7502-055C-42DF-A3C4-B36A9586D31A}" dt="2021-11-13T18:34:31.717" v="3238" actId="478"/>
          <ac:picMkLst>
            <pc:docMk/>
            <pc:sldMk cId="1081626006" sldId="315"/>
            <ac:picMk id="26" creationId="{BC08A838-48FD-4E02-9897-FD5764FA7C36}"/>
          </ac:picMkLst>
        </pc:picChg>
        <pc:picChg chg="add mod">
          <ac:chgData name="Jiang Xiaohui" userId="4295a70231a56e2f" providerId="LiveId" clId="{38EB7502-055C-42DF-A3C4-B36A9586D31A}" dt="2021-11-13T18:36:20.245" v="3259" actId="14100"/>
          <ac:picMkLst>
            <pc:docMk/>
            <pc:sldMk cId="1081626006" sldId="315"/>
            <ac:picMk id="28" creationId="{DD4C3792-0EA2-4643-9C92-71DC7E508A18}"/>
          </ac:picMkLst>
        </pc:picChg>
        <pc:picChg chg="add mod">
          <ac:chgData name="Jiang Xiaohui" userId="4295a70231a56e2f" providerId="LiveId" clId="{38EB7502-055C-42DF-A3C4-B36A9586D31A}" dt="2021-11-13T18:36:25.670" v="3260" actId="1076"/>
          <ac:picMkLst>
            <pc:docMk/>
            <pc:sldMk cId="1081626006" sldId="315"/>
            <ac:picMk id="30" creationId="{7D514823-77F1-4113-AD39-06F2FAFAD65B}"/>
          </ac:picMkLst>
        </pc:picChg>
      </pc:sldChg>
      <pc:sldChg chg="addSp delSp modSp mod ord">
        <pc:chgData name="Jiang Xiaohui" userId="4295a70231a56e2f" providerId="LiveId" clId="{38EB7502-055C-42DF-A3C4-B36A9586D31A}" dt="2021-11-13T18:01:44.251" v="2835" actId="1076"/>
        <pc:sldMkLst>
          <pc:docMk/>
          <pc:sldMk cId="2290899349" sldId="342"/>
        </pc:sldMkLst>
        <pc:spChg chg="del">
          <ac:chgData name="Jiang Xiaohui" userId="4295a70231a56e2f" providerId="LiveId" clId="{38EB7502-055C-42DF-A3C4-B36A9586D31A}" dt="2021-11-13T17:38:48.488" v="1667" actId="478"/>
          <ac:spMkLst>
            <pc:docMk/>
            <pc:sldMk cId="2290899349" sldId="342"/>
            <ac:spMk id="2" creationId="{00000000-0000-0000-0000-000000000000}"/>
          </ac:spMkLst>
        </pc:spChg>
        <pc:spChg chg="add mod">
          <ac:chgData name="Jiang Xiaohui" userId="4295a70231a56e2f" providerId="LiveId" clId="{38EB7502-055C-42DF-A3C4-B36A9586D31A}" dt="2021-11-13T18:01:35.030" v="2834" actId="1076"/>
          <ac:spMkLst>
            <pc:docMk/>
            <pc:sldMk cId="2290899349" sldId="342"/>
            <ac:spMk id="23" creationId="{053BFF98-D1AF-4BAD-8911-3228CC2503BD}"/>
          </ac:spMkLst>
        </pc:spChg>
        <pc:spChg chg="add del mod">
          <ac:chgData name="Jiang Xiaohui" userId="4295a70231a56e2f" providerId="LiveId" clId="{38EB7502-055C-42DF-A3C4-B36A9586D31A}" dt="2021-11-13T18:00:30.046" v="2816" actId="478"/>
          <ac:spMkLst>
            <pc:docMk/>
            <pc:sldMk cId="2290899349" sldId="342"/>
            <ac:spMk id="24" creationId="{5D4F1BA0-4BFC-43B9-931D-010D376662A1}"/>
          </ac:spMkLst>
        </pc:spChg>
        <pc:spChg chg="add mod">
          <ac:chgData name="Jiang Xiaohui" userId="4295a70231a56e2f" providerId="LiveId" clId="{38EB7502-055C-42DF-A3C4-B36A9586D31A}" dt="2021-11-13T18:01:30.694" v="2832" actId="1076"/>
          <ac:spMkLst>
            <pc:docMk/>
            <pc:sldMk cId="2290899349" sldId="342"/>
            <ac:spMk id="26" creationId="{FCEB5AEB-5805-4016-9353-CBBFAC0CB2AF}"/>
          </ac:spMkLst>
        </pc:spChg>
        <pc:spChg chg="add del mod">
          <ac:chgData name="Jiang Xiaohui" userId="4295a70231a56e2f" providerId="LiveId" clId="{38EB7502-055C-42DF-A3C4-B36A9586D31A}" dt="2021-11-13T18:01:25.185" v="2830" actId="478"/>
          <ac:spMkLst>
            <pc:docMk/>
            <pc:sldMk cId="2290899349" sldId="342"/>
            <ac:spMk id="27" creationId="{BDDD2232-F2CC-4DA0-976E-0B899906AE9B}"/>
          </ac:spMkLst>
        </pc:spChg>
        <pc:spChg chg="add del mod">
          <ac:chgData name="Jiang Xiaohui" userId="4295a70231a56e2f" providerId="LiveId" clId="{38EB7502-055C-42DF-A3C4-B36A9586D31A}" dt="2021-11-13T18:01:26.347" v="2831" actId="478"/>
          <ac:spMkLst>
            <pc:docMk/>
            <pc:sldMk cId="2290899349" sldId="342"/>
            <ac:spMk id="28" creationId="{F7BEC803-97AB-4CE1-B669-CE896F5D9BF4}"/>
          </ac:spMkLst>
        </pc:spChg>
        <pc:spChg chg="del">
          <ac:chgData name="Jiang Xiaohui" userId="4295a70231a56e2f" providerId="LiveId" clId="{38EB7502-055C-42DF-A3C4-B36A9586D31A}" dt="2021-11-13T17:37:05.208" v="1639" actId="478"/>
          <ac:spMkLst>
            <pc:docMk/>
            <pc:sldMk cId="2290899349" sldId="342"/>
            <ac:spMk id="33" creationId="{BB7FB464-2234-2D4F-A856-59C53206E2AE}"/>
          </ac:spMkLst>
        </pc:spChg>
        <pc:spChg chg="del">
          <ac:chgData name="Jiang Xiaohui" userId="4295a70231a56e2f" providerId="LiveId" clId="{38EB7502-055C-42DF-A3C4-B36A9586D31A}" dt="2021-11-13T17:37:12.773" v="1644" actId="478"/>
          <ac:spMkLst>
            <pc:docMk/>
            <pc:sldMk cId="2290899349" sldId="342"/>
            <ac:spMk id="36" creationId="{338D34BD-A3B7-774A-8197-CEB7CCCD8C9B}"/>
          </ac:spMkLst>
        </pc:spChg>
        <pc:spChg chg="mod ord">
          <ac:chgData name="Jiang Xiaohui" userId="4295a70231a56e2f" providerId="LiveId" clId="{38EB7502-055C-42DF-A3C4-B36A9586D31A}" dt="2021-11-13T17:57:42.126" v="2754" actId="14100"/>
          <ac:spMkLst>
            <pc:docMk/>
            <pc:sldMk cId="2290899349" sldId="342"/>
            <ac:spMk id="39" creationId="{EBD40E57-480E-CC46-A08A-0082A3940DB2}"/>
          </ac:spMkLst>
        </pc:spChg>
        <pc:spChg chg="del">
          <ac:chgData name="Jiang Xiaohui" userId="4295a70231a56e2f" providerId="LiveId" clId="{38EB7502-055C-42DF-A3C4-B36A9586D31A}" dt="2021-11-13T17:37:07.832" v="1641" actId="478"/>
          <ac:spMkLst>
            <pc:docMk/>
            <pc:sldMk cId="2290899349" sldId="342"/>
            <ac:spMk id="42" creationId="{1DB35E0B-7D85-D346-830E-6C44EDF6FC8F}"/>
          </ac:spMkLst>
        </pc:spChg>
        <pc:spChg chg="del">
          <ac:chgData name="Jiang Xiaohui" userId="4295a70231a56e2f" providerId="LiveId" clId="{38EB7502-055C-42DF-A3C4-B36A9586D31A}" dt="2021-11-13T17:37:11.197" v="1643" actId="478"/>
          <ac:spMkLst>
            <pc:docMk/>
            <pc:sldMk cId="2290899349" sldId="342"/>
            <ac:spMk id="45" creationId="{C170339E-97A9-C245-BA61-807B4C0CBED5}"/>
          </ac:spMkLst>
        </pc:spChg>
        <pc:spChg chg="del">
          <ac:chgData name="Jiang Xiaohui" userId="4295a70231a56e2f" providerId="LiveId" clId="{38EB7502-055C-42DF-A3C4-B36A9586D31A}" dt="2021-11-13T17:36:51.901" v="1634" actId="478"/>
          <ac:spMkLst>
            <pc:docMk/>
            <pc:sldMk cId="2290899349" sldId="342"/>
            <ac:spMk id="46" creationId="{04000CE4-D679-4145-B26F-0E20A92EE727}"/>
          </ac:spMkLst>
        </pc:spChg>
        <pc:spChg chg="mod">
          <ac:chgData name="Jiang Xiaohui" userId="4295a70231a56e2f" providerId="LiveId" clId="{38EB7502-055C-42DF-A3C4-B36A9586D31A}" dt="2021-11-13T18:01:44.251" v="2835" actId="1076"/>
          <ac:spMkLst>
            <pc:docMk/>
            <pc:sldMk cId="2290899349" sldId="342"/>
            <ac:spMk id="48" creationId="{D6C4DB2A-6C9B-F24B-B09A-125927C11B19}"/>
          </ac:spMkLst>
        </pc:spChg>
        <pc:spChg chg="del">
          <ac:chgData name="Jiang Xiaohui" userId="4295a70231a56e2f" providerId="LiveId" clId="{38EB7502-055C-42DF-A3C4-B36A9586D31A}" dt="2021-11-13T17:37:47.272" v="1651" actId="478"/>
          <ac:spMkLst>
            <pc:docMk/>
            <pc:sldMk cId="2290899349" sldId="342"/>
            <ac:spMk id="49" creationId="{00000000-0000-0000-0000-000000000000}"/>
          </ac:spMkLst>
        </pc:spChg>
        <pc:spChg chg="del mod">
          <ac:chgData name="Jiang Xiaohui" userId="4295a70231a56e2f" providerId="LiveId" clId="{38EB7502-055C-42DF-A3C4-B36A9586D31A}" dt="2021-11-13T17:38:05.647" v="1658" actId="478"/>
          <ac:spMkLst>
            <pc:docMk/>
            <pc:sldMk cId="2290899349" sldId="342"/>
            <ac:spMk id="54" creationId="{D6C4DB2A-6C9B-F24B-B09A-125927C11B19}"/>
          </ac:spMkLst>
        </pc:spChg>
        <pc:spChg chg="del">
          <ac:chgData name="Jiang Xiaohui" userId="4295a70231a56e2f" providerId="LiveId" clId="{38EB7502-055C-42DF-A3C4-B36A9586D31A}" dt="2021-11-13T17:49:45.789" v="2143" actId="478"/>
          <ac:spMkLst>
            <pc:docMk/>
            <pc:sldMk cId="2290899349" sldId="342"/>
            <ac:spMk id="55" creationId="{00000000-0000-0000-0000-000000000000}"/>
          </ac:spMkLst>
        </pc:spChg>
        <pc:spChg chg="del">
          <ac:chgData name="Jiang Xiaohui" userId="4295a70231a56e2f" providerId="LiveId" clId="{38EB7502-055C-42DF-A3C4-B36A9586D31A}" dt="2021-11-13T17:37:04.581" v="1638" actId="478"/>
          <ac:spMkLst>
            <pc:docMk/>
            <pc:sldMk cId="2290899349" sldId="342"/>
            <ac:spMk id="56" creationId="{00000000-0000-0000-0000-000000000000}"/>
          </ac:spMkLst>
        </pc:spChg>
        <pc:spChg chg="del">
          <ac:chgData name="Jiang Xiaohui" userId="4295a70231a56e2f" providerId="LiveId" clId="{38EB7502-055C-42DF-A3C4-B36A9586D31A}" dt="2021-11-13T17:37:07.252" v="1640" actId="478"/>
          <ac:spMkLst>
            <pc:docMk/>
            <pc:sldMk cId="2290899349" sldId="342"/>
            <ac:spMk id="60" creationId="{00000000-0000-0000-0000-000000000000}"/>
          </ac:spMkLst>
        </pc:spChg>
        <pc:spChg chg="del">
          <ac:chgData name="Jiang Xiaohui" userId="4295a70231a56e2f" providerId="LiveId" clId="{38EB7502-055C-42DF-A3C4-B36A9586D31A}" dt="2021-11-13T17:37:09.295" v="1642" actId="478"/>
          <ac:spMkLst>
            <pc:docMk/>
            <pc:sldMk cId="2290899349" sldId="342"/>
            <ac:spMk id="64" creationId="{04CF6153-DEBB-EF49-80A5-376D5C195E8A}"/>
          </ac:spMkLst>
        </pc:spChg>
        <pc:spChg chg="add del">
          <ac:chgData name="Jiang Xiaohui" userId="4295a70231a56e2f" providerId="LiveId" clId="{38EB7502-055C-42DF-A3C4-B36A9586D31A}" dt="2021-11-13T17:36:59.523" v="1637" actId="478"/>
          <ac:spMkLst>
            <pc:docMk/>
            <pc:sldMk cId="2290899349" sldId="342"/>
            <ac:spMk id="65" creationId="{14C3F3D4-9760-A144-B52A-A595689AAEED}"/>
          </ac:spMkLst>
        </pc:spChg>
        <pc:picChg chg="del mod">
          <ac:chgData name="Jiang Xiaohui" userId="4295a70231a56e2f" providerId="LiveId" clId="{38EB7502-055C-42DF-A3C4-B36A9586D31A}" dt="2021-11-13T17:36:41.056" v="1631" actId="478"/>
          <ac:picMkLst>
            <pc:docMk/>
            <pc:sldMk cId="2290899349" sldId="342"/>
            <ac:picMk id="34" creationId="{B9BE48B6-740C-5348-8F7F-1EF30CB0D94E}"/>
          </ac:picMkLst>
        </pc:picChg>
        <pc:picChg chg="del">
          <ac:chgData name="Jiang Xiaohui" userId="4295a70231a56e2f" providerId="LiveId" clId="{38EB7502-055C-42DF-A3C4-B36A9586D31A}" dt="2021-11-13T17:36:49.553" v="1633" actId="478"/>
          <ac:picMkLst>
            <pc:docMk/>
            <pc:sldMk cId="2290899349" sldId="342"/>
            <ac:picMk id="37" creationId="{E42A33C9-C7F2-5342-96AE-190F0C7A18E3}"/>
          </ac:picMkLst>
        </pc:picChg>
        <pc:picChg chg="add del mod ord">
          <ac:chgData name="Jiang Xiaohui" userId="4295a70231a56e2f" providerId="LiveId" clId="{38EB7502-055C-42DF-A3C4-B36A9586D31A}" dt="2021-11-13T17:57:45.350" v="2755" actId="1076"/>
          <ac:picMkLst>
            <pc:docMk/>
            <pc:sldMk cId="2290899349" sldId="342"/>
            <ac:picMk id="40" creationId="{58A83612-AF8A-FF42-AC58-915B21271AEC}"/>
          </ac:picMkLst>
        </pc:picChg>
        <pc:picChg chg="del">
          <ac:chgData name="Jiang Xiaohui" userId="4295a70231a56e2f" providerId="LiveId" clId="{38EB7502-055C-42DF-A3C4-B36A9586D31A}" dt="2021-11-13T17:36:48.392" v="1632" actId="478"/>
          <ac:picMkLst>
            <pc:docMk/>
            <pc:sldMk cId="2290899349" sldId="342"/>
            <ac:picMk id="43" creationId="{4800751A-0A4B-3C4A-B588-837036622F77}"/>
          </ac:picMkLst>
        </pc:picChg>
      </pc:sldChg>
      <pc:sldChg chg="addSp delSp modSp mod ord delAnim modAnim">
        <pc:chgData name="Jiang Xiaohui" userId="4295a70231a56e2f" providerId="LiveId" clId="{38EB7502-055C-42DF-A3C4-B36A9586D31A}" dt="2021-11-13T17:58:55.802" v="2768" actId="113"/>
        <pc:sldMkLst>
          <pc:docMk/>
          <pc:sldMk cId="785521698" sldId="350"/>
        </pc:sldMkLst>
        <pc:spChg chg="del">
          <ac:chgData name="Jiang Xiaohui" userId="4295a70231a56e2f" providerId="LiveId" clId="{38EB7502-055C-42DF-A3C4-B36A9586D31A}" dt="2021-11-13T17:08:43.460" v="1098" actId="478"/>
          <ac:spMkLst>
            <pc:docMk/>
            <pc:sldMk cId="785521698" sldId="350"/>
            <ac:spMk id="2" creationId="{1B48DB8E-D0CB-4456-B86B-9E7F60A9A337}"/>
          </ac:spMkLst>
        </pc:spChg>
        <pc:spChg chg="add mod">
          <ac:chgData name="Jiang Xiaohui" userId="4295a70231a56e2f" providerId="LiveId" clId="{38EB7502-055C-42DF-A3C4-B36A9586D31A}" dt="2021-11-13T17:17:13.153" v="1514" actId="2085"/>
          <ac:spMkLst>
            <pc:docMk/>
            <pc:sldMk cId="785521698" sldId="350"/>
            <ac:spMk id="9" creationId="{449FB302-0A06-462C-B043-3B9DF48015DE}"/>
          </ac:spMkLst>
        </pc:spChg>
        <pc:spChg chg="add mod">
          <ac:chgData name="Jiang Xiaohui" userId="4295a70231a56e2f" providerId="LiveId" clId="{38EB7502-055C-42DF-A3C4-B36A9586D31A}" dt="2021-11-13T17:18:15.609" v="1564" actId="207"/>
          <ac:spMkLst>
            <pc:docMk/>
            <pc:sldMk cId="785521698" sldId="350"/>
            <ac:spMk id="10" creationId="{BCC277A6-7F61-456E-8B72-25C032382213}"/>
          </ac:spMkLst>
        </pc:spChg>
        <pc:spChg chg="add mod">
          <ac:chgData name="Jiang Xiaohui" userId="4295a70231a56e2f" providerId="LiveId" clId="{38EB7502-055C-42DF-A3C4-B36A9586D31A}" dt="2021-11-13T17:58:55.802" v="2768" actId="113"/>
          <ac:spMkLst>
            <pc:docMk/>
            <pc:sldMk cId="785521698" sldId="350"/>
            <ac:spMk id="11" creationId="{AD5A64B3-348A-4719-B2B9-3889B59A0FB3}"/>
          </ac:spMkLst>
        </pc:spChg>
        <pc:picChg chg="add mod">
          <ac:chgData name="Jiang Xiaohui" userId="4295a70231a56e2f" providerId="LiveId" clId="{38EB7502-055C-42DF-A3C4-B36A9586D31A}" dt="2021-11-13T17:08:41.383" v="1097"/>
          <ac:picMkLst>
            <pc:docMk/>
            <pc:sldMk cId="785521698" sldId="350"/>
            <ac:picMk id="4" creationId="{4D4EA1AF-EE08-4B3D-B6FE-39985D1FEFEB}"/>
          </ac:picMkLst>
        </pc:picChg>
        <pc:picChg chg="add del mod">
          <ac:chgData name="Jiang Xiaohui" userId="4295a70231a56e2f" providerId="LiveId" clId="{38EB7502-055C-42DF-A3C4-B36A9586D31A}" dt="2021-11-13T17:11:20.682" v="1287" actId="478"/>
          <ac:picMkLst>
            <pc:docMk/>
            <pc:sldMk cId="785521698" sldId="350"/>
            <ac:picMk id="6" creationId="{47DD624C-9744-498D-AF59-46F3ACCA55B4}"/>
          </ac:picMkLst>
        </pc:picChg>
        <pc:picChg chg="add mod">
          <ac:chgData name="Jiang Xiaohui" userId="4295a70231a56e2f" providerId="LiveId" clId="{38EB7502-055C-42DF-A3C4-B36A9586D31A}" dt="2021-11-13T17:11:25.817" v="1288" actId="931"/>
          <ac:picMkLst>
            <pc:docMk/>
            <pc:sldMk cId="785521698" sldId="350"/>
            <ac:picMk id="8" creationId="{55B8845F-3FCC-4B62-AB8C-C9F005339E4A}"/>
          </ac:picMkLst>
        </pc:picChg>
        <pc:picChg chg="add del mod">
          <ac:chgData name="Jiang Xiaohui" userId="4295a70231a56e2f" providerId="LiveId" clId="{38EB7502-055C-42DF-A3C4-B36A9586D31A}" dt="2021-11-13T17:20:44.741" v="1623" actId="478"/>
          <ac:picMkLst>
            <pc:docMk/>
            <pc:sldMk cId="785521698" sldId="350"/>
            <ac:picMk id="12" creationId="{07E0C8B3-03D1-4C18-ABA8-E7E00E71B837}"/>
          </ac:picMkLst>
        </pc:picChg>
        <pc:picChg chg="add mod">
          <ac:chgData name="Jiang Xiaohui" userId="4295a70231a56e2f" providerId="LiveId" clId="{38EB7502-055C-42DF-A3C4-B36A9586D31A}" dt="2021-11-13T17:20:45.844" v="1624"/>
          <ac:picMkLst>
            <pc:docMk/>
            <pc:sldMk cId="785521698" sldId="350"/>
            <ac:picMk id="13" creationId="{FDABB2B0-2AE0-40CA-91C2-88940725AA28}"/>
          </ac:picMkLst>
        </pc:picChg>
        <pc:cxnChg chg="add mod">
          <ac:chgData name="Jiang Xiaohui" userId="4295a70231a56e2f" providerId="LiveId" clId="{38EB7502-055C-42DF-A3C4-B36A9586D31A}" dt="2021-11-13T17:58:21.511" v="2763"/>
          <ac:cxnSpMkLst>
            <pc:docMk/>
            <pc:sldMk cId="785521698" sldId="350"/>
            <ac:cxnSpMk id="14" creationId="{67142A66-0B7C-4EB8-9636-A1879C661F38}"/>
          </ac:cxnSpMkLst>
        </pc:cxnChg>
      </pc:sldChg>
      <pc:sldChg chg="add">
        <pc:chgData name="Jiang Xiaohui" userId="4295a70231a56e2f" providerId="LiveId" clId="{38EB7502-055C-42DF-A3C4-B36A9586D31A}" dt="2021-11-13T18:09:36.383" v="3104"/>
        <pc:sldMkLst>
          <pc:docMk/>
          <pc:sldMk cId="4265731184" sldId="352"/>
        </pc:sldMkLst>
      </pc:sldChg>
      <pc:sldChg chg="modSp add del modAnim">
        <pc:chgData name="Jiang Xiaohui" userId="4295a70231a56e2f" providerId="LiveId" clId="{38EB7502-055C-42DF-A3C4-B36A9586D31A}" dt="2021-11-13T18:37:07.439" v="3291" actId="47"/>
        <pc:sldMkLst>
          <pc:docMk/>
          <pc:sldMk cId="1469409598" sldId="353"/>
        </pc:sldMkLst>
        <pc:spChg chg="mod">
          <ac:chgData name="Jiang Xiaohui" userId="4295a70231a56e2f" providerId="LiveId" clId="{38EB7502-055C-42DF-A3C4-B36A9586D31A}" dt="2021-11-13T18:25:04.468" v="3197" actId="108"/>
          <ac:spMkLst>
            <pc:docMk/>
            <pc:sldMk cId="1469409598" sldId="353"/>
            <ac:spMk id="3" creationId="{00000000-0000-0000-0000-000000000000}"/>
          </ac:spMkLst>
        </pc:spChg>
      </pc:sldChg>
      <pc:sldChg chg="modSp add del mod">
        <pc:chgData name="Jiang Xiaohui" userId="4295a70231a56e2f" providerId="LiveId" clId="{38EB7502-055C-42DF-A3C4-B36A9586D31A}" dt="2021-11-13T18:37:08.884" v="3292" actId="47"/>
        <pc:sldMkLst>
          <pc:docMk/>
          <pc:sldMk cId="4108336662" sldId="354"/>
        </pc:sldMkLst>
        <pc:spChg chg="mod">
          <ac:chgData name="Jiang Xiaohui" userId="4295a70231a56e2f" providerId="LiveId" clId="{38EB7502-055C-42DF-A3C4-B36A9586D31A}" dt="2021-11-13T18:24:58.844" v="3194" actId="108"/>
          <ac:spMkLst>
            <pc:docMk/>
            <pc:sldMk cId="4108336662" sldId="354"/>
            <ac:spMk id="3" creationId="{00000000-0000-0000-0000-000000000000}"/>
          </ac:spMkLst>
        </pc:spChg>
      </pc:sldChg>
      <pc:sldChg chg="delSp modSp add mod modAnim">
        <pc:chgData name="Jiang Xiaohui" userId="4295a70231a56e2f" providerId="LiveId" clId="{38EB7502-055C-42DF-A3C4-B36A9586D31A}" dt="2021-11-13T18:40:33.611" v="3325"/>
        <pc:sldMkLst>
          <pc:docMk/>
          <pc:sldMk cId="1853289526" sldId="355"/>
        </pc:sldMkLst>
        <pc:spChg chg="mod">
          <ac:chgData name="Jiang Xiaohui" userId="4295a70231a56e2f" providerId="LiveId" clId="{38EB7502-055C-42DF-A3C4-B36A9586D31A}" dt="2021-11-13T18:40:33.611" v="3325"/>
          <ac:spMkLst>
            <pc:docMk/>
            <pc:sldMk cId="1853289526" sldId="355"/>
            <ac:spMk id="15" creationId="{12244D0F-604A-4D71-B97F-3FA0515C78B2}"/>
          </ac:spMkLst>
        </pc:spChg>
        <pc:picChg chg="del">
          <ac:chgData name="Jiang Xiaohui" userId="4295a70231a56e2f" providerId="LiveId" clId="{38EB7502-055C-42DF-A3C4-B36A9586D31A}" dt="2021-11-13T18:39:39.960" v="3308" actId="478"/>
          <ac:picMkLst>
            <pc:docMk/>
            <pc:sldMk cId="1853289526" sldId="355"/>
            <ac:picMk id="18" creationId="{0FB00FEF-6E24-4235-83DD-D831029AEEB0}"/>
          </ac:picMkLst>
        </pc:picChg>
        <pc:picChg chg="del">
          <ac:chgData name="Jiang Xiaohui" userId="4295a70231a56e2f" providerId="LiveId" clId="{38EB7502-055C-42DF-A3C4-B36A9586D31A}" dt="2021-11-13T18:39:40.597" v="3309" actId="478"/>
          <ac:picMkLst>
            <pc:docMk/>
            <pc:sldMk cId="1853289526" sldId="355"/>
            <ac:picMk id="20" creationId="{1CACEBF6-F3A0-45CE-82C2-3557DFBA6912}"/>
          </ac:picMkLst>
        </pc:picChg>
        <pc:picChg chg="del">
          <ac:chgData name="Jiang Xiaohui" userId="4295a70231a56e2f" providerId="LiveId" clId="{38EB7502-055C-42DF-A3C4-B36A9586D31A}" dt="2021-11-13T18:39:41.084" v="3310" actId="478"/>
          <ac:picMkLst>
            <pc:docMk/>
            <pc:sldMk cId="1853289526" sldId="355"/>
            <ac:picMk id="24" creationId="{C9B75E85-8A30-49B4-AADC-186E4C11F33E}"/>
          </ac:picMkLst>
        </pc:picChg>
        <pc:picChg chg="del">
          <ac:chgData name="Jiang Xiaohui" userId="4295a70231a56e2f" providerId="LiveId" clId="{38EB7502-055C-42DF-A3C4-B36A9586D31A}" dt="2021-11-13T18:39:41.691" v="3311" actId="478"/>
          <ac:picMkLst>
            <pc:docMk/>
            <pc:sldMk cId="1853289526" sldId="355"/>
            <ac:picMk id="28" creationId="{DD4C3792-0EA2-4643-9C92-71DC7E508A18}"/>
          </ac:picMkLst>
        </pc:picChg>
        <pc:picChg chg="del">
          <ac:chgData name="Jiang Xiaohui" userId="4295a70231a56e2f" providerId="LiveId" clId="{38EB7502-055C-42DF-A3C4-B36A9586D31A}" dt="2021-11-13T18:39:42.460" v="3312" actId="478"/>
          <ac:picMkLst>
            <pc:docMk/>
            <pc:sldMk cId="1853289526" sldId="355"/>
            <ac:picMk id="30" creationId="{7D514823-77F1-4113-AD39-06F2FAFAD65B}"/>
          </ac:picMkLst>
        </pc:picChg>
      </pc:sldChg>
      <pc:sldChg chg="delSp add mod modAnim">
        <pc:chgData name="Jiang Xiaohui" userId="4295a70231a56e2f" providerId="LiveId" clId="{38EB7502-055C-42DF-A3C4-B36A9586D31A}" dt="2021-11-13T18:39:47.085" v="3317" actId="478"/>
        <pc:sldMkLst>
          <pc:docMk/>
          <pc:sldMk cId="1052848886" sldId="356"/>
        </pc:sldMkLst>
        <pc:picChg chg="del">
          <ac:chgData name="Jiang Xiaohui" userId="4295a70231a56e2f" providerId="LiveId" clId="{38EB7502-055C-42DF-A3C4-B36A9586D31A}" dt="2021-11-13T18:39:44.812" v="3313" actId="478"/>
          <ac:picMkLst>
            <pc:docMk/>
            <pc:sldMk cId="1052848886" sldId="356"/>
            <ac:picMk id="18" creationId="{0FB00FEF-6E24-4235-83DD-D831029AEEB0}"/>
          </ac:picMkLst>
        </pc:picChg>
        <pc:picChg chg="del">
          <ac:chgData name="Jiang Xiaohui" userId="4295a70231a56e2f" providerId="LiveId" clId="{38EB7502-055C-42DF-A3C4-B36A9586D31A}" dt="2021-11-13T18:39:45.288" v="3314" actId="478"/>
          <ac:picMkLst>
            <pc:docMk/>
            <pc:sldMk cId="1052848886" sldId="356"/>
            <ac:picMk id="20" creationId="{1CACEBF6-F3A0-45CE-82C2-3557DFBA6912}"/>
          </ac:picMkLst>
        </pc:picChg>
        <pc:picChg chg="del">
          <ac:chgData name="Jiang Xiaohui" userId="4295a70231a56e2f" providerId="LiveId" clId="{38EB7502-055C-42DF-A3C4-B36A9586D31A}" dt="2021-11-13T18:39:45.753" v="3315" actId="478"/>
          <ac:picMkLst>
            <pc:docMk/>
            <pc:sldMk cId="1052848886" sldId="356"/>
            <ac:picMk id="24" creationId="{C9B75E85-8A30-49B4-AADC-186E4C11F33E}"/>
          </ac:picMkLst>
        </pc:picChg>
        <pc:picChg chg="del">
          <ac:chgData name="Jiang Xiaohui" userId="4295a70231a56e2f" providerId="LiveId" clId="{38EB7502-055C-42DF-A3C4-B36A9586D31A}" dt="2021-11-13T18:39:46.211" v="3316" actId="478"/>
          <ac:picMkLst>
            <pc:docMk/>
            <pc:sldMk cId="1052848886" sldId="356"/>
            <ac:picMk id="28" creationId="{DD4C3792-0EA2-4643-9C92-71DC7E508A18}"/>
          </ac:picMkLst>
        </pc:picChg>
        <pc:picChg chg="del">
          <ac:chgData name="Jiang Xiaohui" userId="4295a70231a56e2f" providerId="LiveId" clId="{38EB7502-055C-42DF-A3C4-B36A9586D31A}" dt="2021-11-13T18:39:47.085" v="3317" actId="478"/>
          <ac:picMkLst>
            <pc:docMk/>
            <pc:sldMk cId="1052848886" sldId="356"/>
            <ac:picMk id="30" creationId="{7D514823-77F1-4113-AD39-06F2FAFAD65B}"/>
          </ac:picMkLst>
        </pc:picChg>
      </pc:sldChg>
      <pc:sldChg chg="new">
        <pc:chgData name="Jiang Xiaohui" userId="4295a70231a56e2f" providerId="LiveId" clId="{38EB7502-055C-42DF-A3C4-B36A9586D31A}" dt="2021-11-13T18:38:56.211" v="3306" actId="680"/>
        <pc:sldMkLst>
          <pc:docMk/>
          <pc:sldMk cId="1893518059" sldId="357"/>
        </pc:sldMkLst>
      </pc:sldChg>
    </pc:docChg>
  </pc:docChgLst>
  <pc:docChgLst>
    <pc:chgData name="Guest User" userId="S::urn:spo:anon#403add8e347856d8f5cb0105eb73a18a3bfa9bb5e0d046301a4f38dde3aad61e::" providerId="AD" clId="Web-{9C966DC2-3783-F720-EECD-C3FAFF637F81}"/>
    <pc:docChg chg="addSld delSld modSld sldOrd">
      <pc:chgData name="Guest User" userId="S::urn:spo:anon#403add8e347856d8f5cb0105eb73a18a3bfa9bb5e0d046301a4f38dde3aad61e::" providerId="AD" clId="Web-{9C966DC2-3783-F720-EECD-C3FAFF637F81}" dt="2021-11-18T11:46:46.206" v="380" actId="20577"/>
      <pc:docMkLst>
        <pc:docMk/>
      </pc:docMkLst>
      <pc:sldChg chg="modSp">
        <pc:chgData name="Guest User" userId="S::urn:spo:anon#403add8e347856d8f5cb0105eb73a18a3bfa9bb5e0d046301a4f38dde3aad61e::" providerId="AD" clId="Web-{9C966DC2-3783-F720-EECD-C3FAFF637F81}" dt="2021-11-18T11:19:57.900" v="331" actId="1076"/>
        <pc:sldMkLst>
          <pc:docMk/>
          <pc:sldMk cId="1081626006" sldId="315"/>
        </pc:sldMkLst>
        <pc:picChg chg="mod">
          <ac:chgData name="Guest User" userId="S::urn:spo:anon#403add8e347856d8f5cb0105eb73a18a3bfa9bb5e0d046301a4f38dde3aad61e::" providerId="AD" clId="Web-{9C966DC2-3783-F720-EECD-C3FAFF637F81}" dt="2021-11-18T11:19:57.900" v="331" actId="1076"/>
          <ac:picMkLst>
            <pc:docMk/>
            <pc:sldMk cId="1081626006" sldId="315"/>
            <ac:picMk id="38" creationId="{2B3937C4-D7D8-40BD-9571-3D1D346E66B1}"/>
          </ac:picMkLst>
        </pc:picChg>
      </pc:sldChg>
      <pc:sldChg chg="modSp">
        <pc:chgData name="Guest User" userId="S::urn:spo:anon#403add8e347856d8f5cb0105eb73a18a3bfa9bb5e0d046301a4f38dde3aad61e::" providerId="AD" clId="Web-{9C966DC2-3783-F720-EECD-C3FAFF637F81}" dt="2021-11-18T11:46:38.534" v="379" actId="1076"/>
        <pc:sldMkLst>
          <pc:docMk/>
          <pc:sldMk cId="2290899349" sldId="342"/>
        </pc:sldMkLst>
        <pc:spChg chg="mod">
          <ac:chgData name="Guest User" userId="S::urn:spo:anon#403add8e347856d8f5cb0105eb73a18a3bfa9bb5e0d046301a4f38dde3aad61e::" providerId="AD" clId="Web-{9C966DC2-3783-F720-EECD-C3FAFF637F81}" dt="2021-11-18T11:46:38.534" v="379" actId="1076"/>
          <ac:spMkLst>
            <pc:docMk/>
            <pc:sldMk cId="2290899349" sldId="342"/>
            <ac:spMk id="48" creationId="{D6C4DB2A-6C9B-F24B-B09A-125927C11B19}"/>
          </ac:spMkLst>
        </pc:spChg>
      </pc:sldChg>
      <pc:sldChg chg="modSp addAnim delAnim modAnim">
        <pc:chgData name="Guest User" userId="S::urn:spo:anon#403add8e347856d8f5cb0105eb73a18a3bfa9bb5e0d046301a4f38dde3aad61e::" providerId="AD" clId="Web-{9C966DC2-3783-F720-EECD-C3FAFF637F81}" dt="2021-11-18T11:46:46.206" v="380" actId="20577"/>
        <pc:sldMkLst>
          <pc:docMk/>
          <pc:sldMk cId="1689459516" sldId="359"/>
        </pc:sldMkLst>
        <pc:spChg chg="mod">
          <ac:chgData name="Guest User" userId="S::urn:spo:anon#403add8e347856d8f5cb0105eb73a18a3bfa9bb5e0d046301a4f38dde3aad61e::" providerId="AD" clId="Web-{9C966DC2-3783-F720-EECD-C3FAFF637F81}" dt="2021-11-18T11:46:46.206" v="380" actId="20577"/>
          <ac:spMkLst>
            <pc:docMk/>
            <pc:sldMk cId="1689459516" sldId="359"/>
            <ac:spMk id="19" creationId="{EBCB5904-34AE-4DD4-9F7E-56E34F731A95}"/>
          </ac:spMkLst>
        </pc:spChg>
      </pc:sldChg>
      <pc:sldChg chg="addAnim delAnim modAnim">
        <pc:chgData name="Guest User" userId="S::urn:spo:anon#403add8e347856d8f5cb0105eb73a18a3bfa9bb5e0d046301a4f38dde3aad61e::" providerId="AD" clId="Web-{9C966DC2-3783-F720-EECD-C3FAFF637F81}" dt="2021-11-18T11:12:57.983" v="255"/>
        <pc:sldMkLst>
          <pc:docMk/>
          <pc:sldMk cId="783924237" sldId="363"/>
        </pc:sldMkLst>
      </pc:sldChg>
      <pc:sldChg chg="addSp modSp">
        <pc:chgData name="Guest User" userId="S::urn:spo:anon#403add8e347856d8f5cb0105eb73a18a3bfa9bb5e0d046301a4f38dde3aad61e::" providerId="AD" clId="Web-{9C966DC2-3783-F720-EECD-C3FAFF637F81}" dt="2021-11-18T08:00:56.868" v="15" actId="1076"/>
        <pc:sldMkLst>
          <pc:docMk/>
          <pc:sldMk cId="2293968457" sldId="365"/>
        </pc:sldMkLst>
        <pc:picChg chg="add mod">
          <ac:chgData name="Guest User" userId="S::urn:spo:anon#403add8e347856d8f5cb0105eb73a18a3bfa9bb5e0d046301a4f38dde3aad61e::" providerId="AD" clId="Web-{9C966DC2-3783-F720-EECD-C3FAFF637F81}" dt="2021-11-18T08:00:56.868" v="15" actId="1076"/>
          <ac:picMkLst>
            <pc:docMk/>
            <pc:sldMk cId="2293968457" sldId="365"/>
            <ac:picMk id="2" creationId="{3DCD3501-34F1-4C47-8558-E5FF631D69A8}"/>
          </ac:picMkLst>
        </pc:picChg>
      </pc:sldChg>
      <pc:sldChg chg="addSp modSp">
        <pc:chgData name="Guest User" userId="S::urn:spo:anon#403add8e347856d8f5cb0105eb73a18a3bfa9bb5e0d046301a4f38dde3aad61e::" providerId="AD" clId="Web-{9C966DC2-3783-F720-EECD-C3FAFF637F81}" dt="2021-11-18T08:00:50.649" v="14" actId="1076"/>
        <pc:sldMkLst>
          <pc:docMk/>
          <pc:sldMk cId="3615239940" sldId="366"/>
        </pc:sldMkLst>
        <pc:picChg chg="add mod">
          <ac:chgData name="Guest User" userId="S::urn:spo:anon#403add8e347856d8f5cb0105eb73a18a3bfa9bb5e0d046301a4f38dde3aad61e::" providerId="AD" clId="Web-{9C966DC2-3783-F720-EECD-C3FAFF637F81}" dt="2021-11-18T08:00:50.649" v="14" actId="1076"/>
          <ac:picMkLst>
            <pc:docMk/>
            <pc:sldMk cId="3615239940" sldId="366"/>
            <ac:picMk id="7" creationId="{A4152399-E78F-4C01-A31C-9D5B120F0DD2}"/>
          </ac:picMkLst>
        </pc:picChg>
      </pc:sldChg>
      <pc:sldChg chg="addSp modSp">
        <pc:chgData name="Guest User" userId="S::urn:spo:anon#403add8e347856d8f5cb0105eb73a18a3bfa9bb5e0d046301a4f38dde3aad61e::" providerId="AD" clId="Web-{9C966DC2-3783-F720-EECD-C3FAFF637F81}" dt="2021-11-18T08:01:05.274" v="17" actId="1076"/>
        <pc:sldMkLst>
          <pc:docMk/>
          <pc:sldMk cId="582477615" sldId="367"/>
        </pc:sldMkLst>
        <pc:picChg chg="add mod">
          <ac:chgData name="Guest User" userId="S::urn:spo:anon#403add8e347856d8f5cb0105eb73a18a3bfa9bb5e0d046301a4f38dde3aad61e::" providerId="AD" clId="Web-{9C966DC2-3783-F720-EECD-C3FAFF637F81}" dt="2021-11-18T08:01:05.274" v="17" actId="1076"/>
          <ac:picMkLst>
            <pc:docMk/>
            <pc:sldMk cId="582477615" sldId="367"/>
            <ac:picMk id="7" creationId="{F0569A52-0A3D-4A0C-BFEB-5A5DF0A5C442}"/>
          </ac:picMkLst>
        </pc:picChg>
      </pc:sldChg>
      <pc:sldChg chg="addSp modSp">
        <pc:chgData name="Guest User" userId="S::urn:spo:anon#403add8e347856d8f5cb0105eb73a18a3bfa9bb5e0d046301a4f38dde3aad61e::" providerId="AD" clId="Web-{9C966DC2-3783-F720-EECD-C3FAFF637F81}" dt="2021-11-18T08:01:23.994" v="23" actId="1076"/>
        <pc:sldMkLst>
          <pc:docMk/>
          <pc:sldMk cId="2319645011" sldId="368"/>
        </pc:sldMkLst>
        <pc:picChg chg="add mod">
          <ac:chgData name="Guest User" userId="S::urn:spo:anon#403add8e347856d8f5cb0105eb73a18a3bfa9bb5e0d046301a4f38dde3aad61e::" providerId="AD" clId="Web-{9C966DC2-3783-F720-EECD-C3FAFF637F81}" dt="2021-11-18T08:01:23.994" v="23" actId="1076"/>
          <ac:picMkLst>
            <pc:docMk/>
            <pc:sldMk cId="2319645011" sldId="368"/>
            <ac:picMk id="5" creationId="{F6200C69-A2F6-412C-B661-75E72D61759D}"/>
          </ac:picMkLst>
        </pc:picChg>
      </pc:sldChg>
      <pc:sldChg chg="addSp">
        <pc:chgData name="Guest User" userId="S::urn:spo:anon#403add8e347856d8f5cb0105eb73a18a3bfa9bb5e0d046301a4f38dde3aad61e::" providerId="AD" clId="Web-{9C966DC2-3783-F720-EECD-C3FAFF637F81}" dt="2021-11-18T08:08:30.643" v="102"/>
        <pc:sldMkLst>
          <pc:docMk/>
          <pc:sldMk cId="1556067537" sldId="371"/>
        </pc:sldMkLst>
        <pc:picChg chg="add">
          <ac:chgData name="Guest User" userId="S::urn:spo:anon#403add8e347856d8f5cb0105eb73a18a3bfa9bb5e0d046301a4f38dde3aad61e::" providerId="AD" clId="Web-{9C966DC2-3783-F720-EECD-C3FAFF637F81}" dt="2021-11-18T08:08:30.643" v="102"/>
          <ac:picMkLst>
            <pc:docMk/>
            <pc:sldMk cId="1556067537" sldId="371"/>
            <ac:picMk id="2" creationId="{14D62B65-20C3-4745-8DC8-317B7BFE35C1}"/>
          </ac:picMkLst>
        </pc:picChg>
      </pc:sldChg>
      <pc:sldChg chg="addSp">
        <pc:chgData name="Guest User" userId="S::urn:spo:anon#403add8e347856d8f5cb0105eb73a18a3bfa9bb5e0d046301a4f38dde3aad61e::" providerId="AD" clId="Web-{9C966DC2-3783-F720-EECD-C3FAFF637F81}" dt="2021-11-18T08:08:33.002" v="103"/>
        <pc:sldMkLst>
          <pc:docMk/>
          <pc:sldMk cId="3892321352" sldId="372"/>
        </pc:sldMkLst>
        <pc:picChg chg="add">
          <ac:chgData name="Guest User" userId="S::urn:spo:anon#403add8e347856d8f5cb0105eb73a18a3bfa9bb5e0d046301a4f38dde3aad61e::" providerId="AD" clId="Web-{9C966DC2-3783-F720-EECD-C3FAFF637F81}" dt="2021-11-18T08:08:33.002" v="103"/>
          <ac:picMkLst>
            <pc:docMk/>
            <pc:sldMk cId="3892321352" sldId="372"/>
            <ac:picMk id="2" creationId="{59242959-53DA-4D9E-B0BE-C6E5CEA3B251}"/>
          </ac:picMkLst>
        </pc:picChg>
      </pc:sldChg>
      <pc:sldChg chg="addAnim delAnim modAnim">
        <pc:chgData name="Guest User" userId="S::urn:spo:anon#403add8e347856d8f5cb0105eb73a18a3bfa9bb5e0d046301a4f38dde3aad61e::" providerId="AD" clId="Web-{9C966DC2-3783-F720-EECD-C3FAFF637F81}" dt="2021-11-18T11:19:44.650" v="329"/>
        <pc:sldMkLst>
          <pc:docMk/>
          <pc:sldMk cId="3114364788" sldId="375"/>
        </pc:sldMkLst>
      </pc:sldChg>
      <pc:sldChg chg="addSp modSp">
        <pc:chgData name="Guest User" userId="S::urn:spo:anon#403add8e347856d8f5cb0105eb73a18a3bfa9bb5e0d046301a4f38dde3aad61e::" providerId="AD" clId="Web-{9C966DC2-3783-F720-EECD-C3FAFF637F81}" dt="2021-11-18T08:01:12.884" v="19" actId="1076"/>
        <pc:sldMkLst>
          <pc:docMk/>
          <pc:sldMk cId="339047902" sldId="376"/>
        </pc:sldMkLst>
        <pc:picChg chg="add mod">
          <ac:chgData name="Guest User" userId="S::urn:spo:anon#403add8e347856d8f5cb0105eb73a18a3bfa9bb5e0d046301a4f38dde3aad61e::" providerId="AD" clId="Web-{9C966DC2-3783-F720-EECD-C3FAFF637F81}" dt="2021-11-18T08:01:12.884" v="19" actId="1076"/>
          <ac:picMkLst>
            <pc:docMk/>
            <pc:sldMk cId="339047902" sldId="376"/>
            <ac:picMk id="6" creationId="{BDB41D95-6F39-4BF3-A861-6EE575C30D1B}"/>
          </ac:picMkLst>
        </pc:picChg>
      </pc:sldChg>
      <pc:sldChg chg="addSp delSp modSp mod setBg">
        <pc:chgData name="Guest User" userId="S::urn:spo:anon#403add8e347856d8f5cb0105eb73a18a3bfa9bb5e0d046301a4f38dde3aad61e::" providerId="AD" clId="Web-{9C966DC2-3783-F720-EECD-C3FAFF637F81}" dt="2021-11-18T11:44:57.640" v="341"/>
        <pc:sldMkLst>
          <pc:docMk/>
          <pc:sldMk cId="1864343154" sldId="377"/>
        </pc:sldMkLst>
        <pc:spChg chg="mod">
          <ac:chgData name="Guest User" userId="S::urn:spo:anon#403add8e347856d8f5cb0105eb73a18a3bfa9bb5e0d046301a4f38dde3aad61e::" providerId="AD" clId="Web-{9C966DC2-3783-F720-EECD-C3FAFF637F81}" dt="2021-11-18T11:44:57.640" v="341"/>
          <ac:spMkLst>
            <pc:docMk/>
            <pc:sldMk cId="1864343154" sldId="377"/>
            <ac:spMk id="2" creationId="{9A89FF0E-0E6B-4100-97D5-52D71D4C978A}"/>
          </ac:spMkLst>
        </pc:spChg>
        <pc:spChg chg="mod">
          <ac:chgData name="Guest User" userId="S::urn:spo:anon#403add8e347856d8f5cb0105eb73a18a3bfa9bb5e0d046301a4f38dde3aad61e::" providerId="AD" clId="Web-{9C966DC2-3783-F720-EECD-C3FAFF637F81}" dt="2021-11-18T11:44:57.640" v="341"/>
          <ac:spMkLst>
            <pc:docMk/>
            <pc:sldMk cId="1864343154" sldId="377"/>
            <ac:spMk id="4" creationId="{ADA8EB68-B03B-4402-ACBC-47E311D47981}"/>
          </ac:spMkLst>
        </pc:spChg>
        <pc:spChg chg="mod ord">
          <ac:chgData name="Guest User" userId="S::urn:spo:anon#403add8e347856d8f5cb0105eb73a18a3bfa9bb5e0d046301a4f38dde3aad61e::" providerId="AD" clId="Web-{9C966DC2-3783-F720-EECD-C3FAFF637F81}" dt="2021-11-18T11:44:57.640" v="341"/>
          <ac:spMkLst>
            <pc:docMk/>
            <pc:sldMk cId="1864343154" sldId="377"/>
            <ac:spMk id="7" creationId="{39BE2232-23BF-41FC-9C62-BECB18EA8DA8}"/>
          </ac:spMkLst>
        </pc:spChg>
        <pc:spChg chg="add del mod">
          <ac:chgData name="Guest User" userId="S::urn:spo:anon#403add8e347856d8f5cb0105eb73a18a3bfa9bb5e0d046301a4f38dde3aad61e::" providerId="AD" clId="Web-{9C966DC2-3783-F720-EECD-C3FAFF637F81}" dt="2021-11-18T08:02:22.620" v="30"/>
          <ac:spMkLst>
            <pc:docMk/>
            <pc:sldMk cId="1864343154" sldId="377"/>
            <ac:spMk id="9" creationId="{B09ED89F-74C3-48AE-A7EF-35245B2A88B8}"/>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12" creationId="{FC646684-854F-41F5-9919-E819FCBE29F9}"/>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14" creationId="{E2D25961-80FB-4E26-BAB6-F247B7866D8B}"/>
          </ac:spMkLst>
        </pc:spChg>
        <pc:spChg chg="mod">
          <ac:chgData name="Guest User" userId="S::urn:spo:anon#403add8e347856d8f5cb0105eb73a18a3bfa9bb5e0d046301a4f38dde3aad61e::" providerId="AD" clId="Web-{9C966DC2-3783-F720-EECD-C3FAFF637F81}" dt="2021-11-18T08:03:13.371" v="37" actId="14100"/>
          <ac:spMkLst>
            <pc:docMk/>
            <pc:sldMk cId="1864343154" sldId="377"/>
            <ac:spMk id="20" creationId="{670DA236-6960-4536-ACE1-D60940DC28EC}"/>
          </ac:spMkLst>
        </pc:spChg>
        <pc:spChg chg="mod">
          <ac:chgData name="Guest User" userId="S::urn:spo:anon#403add8e347856d8f5cb0105eb73a18a3bfa9bb5e0d046301a4f38dde3aad61e::" providerId="AD" clId="Web-{9C966DC2-3783-F720-EECD-C3FAFF637F81}" dt="2021-11-18T08:03:15.355" v="38" actId="14100"/>
          <ac:spMkLst>
            <pc:docMk/>
            <pc:sldMk cId="1864343154" sldId="377"/>
            <ac:spMk id="21" creationId="{FEDA1E75-5443-4A54-AD2D-F9A4A88CB7D5}"/>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23" creationId="{71318B55-C583-42E5-ABA1-BE8CC332ED0A}"/>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28" creationId="{2B566528-1B12-4246-9431-5C2D7D081168}"/>
          </ac:spMkLst>
        </pc:spChg>
        <pc:grpChg chg="add del">
          <ac:chgData name="Guest User" userId="S::urn:spo:anon#403add8e347856d8f5cb0105eb73a18a3bfa9bb5e0d046301a4f38dde3aad61e::" providerId="AD" clId="Web-{9C966DC2-3783-F720-EECD-C3FAFF637F81}" dt="2021-11-18T11:44:57.640" v="341"/>
          <ac:grpSpMkLst>
            <pc:docMk/>
            <pc:sldMk cId="1864343154" sldId="377"/>
            <ac:grpSpMk id="16" creationId="{2F7CA01D-122E-48F1-B7C2-DA567CF0A148}"/>
          </ac:grpSpMkLst>
        </pc:grpChg>
        <pc:grpChg chg="add del">
          <ac:chgData name="Guest User" userId="S::urn:spo:anon#403add8e347856d8f5cb0105eb73a18a3bfa9bb5e0d046301a4f38dde3aad61e::" providerId="AD" clId="Web-{9C966DC2-3783-F720-EECD-C3FAFF637F81}" dt="2021-11-18T11:44:57.640" v="341"/>
          <ac:grpSpMkLst>
            <pc:docMk/>
            <pc:sldMk cId="1864343154" sldId="377"/>
            <ac:grpSpMk id="30" creationId="{828A5161-06F1-46CF-8AD7-844680A59E13}"/>
          </ac:grpSpMkLst>
        </pc:grpChg>
        <pc:grpChg chg="add del">
          <ac:chgData name="Guest User" userId="S::urn:spo:anon#403add8e347856d8f5cb0105eb73a18a3bfa9bb5e0d046301a4f38dde3aad61e::" providerId="AD" clId="Web-{9C966DC2-3783-F720-EECD-C3FAFF637F81}" dt="2021-11-18T11:44:57.640" v="341"/>
          <ac:grpSpMkLst>
            <pc:docMk/>
            <pc:sldMk cId="1864343154" sldId="377"/>
            <ac:grpSpMk id="34" creationId="{5995D10D-E9C9-47DB-AE7E-801FEF38F5C9}"/>
          </ac:grpSpMkLst>
        </pc:grpChg>
        <pc:picChg chg="add mod ord">
          <ac:chgData name="Guest User" userId="S::urn:spo:anon#403add8e347856d8f5cb0105eb73a18a3bfa9bb5e0d046301a4f38dde3aad61e::" providerId="AD" clId="Web-{9C966DC2-3783-F720-EECD-C3FAFF637F81}" dt="2021-11-18T11:44:57.640" v="341"/>
          <ac:picMkLst>
            <pc:docMk/>
            <pc:sldMk cId="1864343154" sldId="377"/>
            <ac:picMk id="3" creationId="{ABA6D0EB-528D-4FC7-A514-FCA5E662CDEC}"/>
          </ac:picMkLst>
        </pc:picChg>
        <pc:picChg chg="mod">
          <ac:chgData name="Guest User" userId="S::urn:spo:anon#403add8e347856d8f5cb0105eb73a18a3bfa9bb5e0d046301a4f38dde3aad61e::" providerId="AD" clId="Web-{9C966DC2-3783-F720-EECD-C3FAFF637F81}" dt="2021-11-18T11:44:57.640" v="341"/>
          <ac:picMkLst>
            <pc:docMk/>
            <pc:sldMk cId="1864343154" sldId="377"/>
            <ac:picMk id="5" creationId="{44CF1D6E-4995-4C70-A03F-03C2F1D58255}"/>
          </ac:picMkLst>
        </pc:picChg>
      </pc:sldChg>
      <pc:sldChg chg="addSp delSp modSp">
        <pc:chgData name="Guest User" userId="S::urn:spo:anon#403add8e347856d8f5cb0105eb73a18a3bfa9bb5e0d046301a4f38dde3aad61e::" providerId="AD" clId="Web-{9C966DC2-3783-F720-EECD-C3FAFF637F81}" dt="2021-11-18T08:08:15.142" v="98"/>
        <pc:sldMkLst>
          <pc:docMk/>
          <pc:sldMk cId="1368937899" sldId="378"/>
        </pc:sldMkLst>
        <pc:spChg chg="del">
          <ac:chgData name="Guest User" userId="S::urn:spo:anon#403add8e347856d8f5cb0105eb73a18a3bfa9bb5e0d046301a4f38dde3aad61e::" providerId="AD" clId="Web-{9C966DC2-3783-F720-EECD-C3FAFF637F81}" dt="2021-11-18T08:05:08.045" v="66"/>
          <ac:spMkLst>
            <pc:docMk/>
            <pc:sldMk cId="1368937899" sldId="378"/>
            <ac:spMk id="2" creationId="{A2AA6F35-641E-4DE4-969F-29EF6087C46C}"/>
          </ac:spMkLst>
        </pc:spChg>
        <pc:spChg chg="add del">
          <ac:chgData name="Guest User" userId="S::urn:spo:anon#403add8e347856d8f5cb0105eb73a18a3bfa9bb5e0d046301a4f38dde3aad61e::" providerId="AD" clId="Web-{9C966DC2-3783-F720-EECD-C3FAFF637F81}" dt="2021-11-18T08:03:59.059" v="44"/>
          <ac:spMkLst>
            <pc:docMk/>
            <pc:sldMk cId="1368937899" sldId="378"/>
            <ac:spMk id="3" creationId="{59DA1A7E-BB13-4917-B777-838BF4109B78}"/>
          </ac:spMkLst>
        </pc:spChg>
        <pc:spChg chg="mod">
          <ac:chgData name="Guest User" userId="S::urn:spo:anon#403add8e347856d8f5cb0105eb73a18a3bfa9bb5e0d046301a4f38dde3aad61e::" providerId="AD" clId="Web-{9C966DC2-3783-F720-EECD-C3FAFF637F81}" dt="2021-11-18T08:07:53.907" v="95" actId="1076"/>
          <ac:spMkLst>
            <pc:docMk/>
            <pc:sldMk cId="1368937899" sldId="378"/>
            <ac:spMk id="4" creationId="{D69637DD-85EB-426B-8063-CC83136EB70B}"/>
          </ac:spMkLst>
        </pc:spChg>
        <pc:spChg chg="del">
          <ac:chgData name="Guest User" userId="S::urn:spo:anon#403add8e347856d8f5cb0105eb73a18a3bfa9bb5e0d046301a4f38dde3aad61e::" providerId="AD" clId="Web-{9C966DC2-3783-F720-EECD-C3FAFF637F81}" dt="2021-11-18T08:06:35.578" v="79"/>
          <ac:spMkLst>
            <pc:docMk/>
            <pc:sldMk cId="1368937899" sldId="378"/>
            <ac:spMk id="8" creationId="{5D159639-2F0C-4F99-A0A8-137AA1FCBDC0}"/>
          </ac:spMkLst>
        </pc:spChg>
        <pc:spChg chg="mod">
          <ac:chgData name="Guest User" userId="S::urn:spo:anon#403add8e347856d8f5cb0105eb73a18a3bfa9bb5e0d046301a4f38dde3aad61e::" providerId="AD" clId="Web-{9C966DC2-3783-F720-EECD-C3FAFF637F81}" dt="2021-11-18T08:05:18.123" v="68" actId="20577"/>
          <ac:spMkLst>
            <pc:docMk/>
            <pc:sldMk cId="1368937899" sldId="378"/>
            <ac:spMk id="9" creationId="{20B4E682-F488-4035-9D38-35DF222DB3A8}"/>
          </ac:spMkLst>
        </pc:spChg>
        <pc:spChg chg="add mod">
          <ac:chgData name="Guest User" userId="S::urn:spo:anon#403add8e347856d8f5cb0105eb73a18a3bfa9bb5e0d046301a4f38dde3aad61e::" providerId="AD" clId="Web-{9C966DC2-3783-F720-EECD-C3FAFF637F81}" dt="2021-11-18T08:07:56.782" v="96" actId="1076"/>
          <ac:spMkLst>
            <pc:docMk/>
            <pc:sldMk cId="1368937899" sldId="378"/>
            <ac:spMk id="21" creationId="{08A2099E-9C46-4743-A22A-C9A2DDE88C6F}"/>
          </ac:spMkLst>
        </pc:spChg>
        <pc:spChg chg="add del mod">
          <ac:chgData name="Guest User" userId="S::urn:spo:anon#403add8e347856d8f5cb0105eb73a18a3bfa9bb5e0d046301a4f38dde3aad61e::" providerId="AD" clId="Web-{9C966DC2-3783-F720-EECD-C3FAFF637F81}" dt="2021-11-18T08:05:16.342" v="67"/>
          <ac:spMkLst>
            <pc:docMk/>
            <pc:sldMk cId="1368937899" sldId="378"/>
            <ac:spMk id="156" creationId="{08193181-DD54-409F-BE1A-2EE477498E43}"/>
          </ac:spMkLst>
        </pc:spChg>
        <pc:graphicFrameChg chg="add del">
          <ac:chgData name="Guest User" userId="S::urn:spo:anon#403add8e347856d8f5cb0105eb73a18a3bfa9bb5e0d046301a4f38dde3aad61e::" providerId="AD" clId="Web-{9C966DC2-3783-F720-EECD-C3FAFF637F81}" dt="2021-11-18T08:03:59.028" v="43"/>
          <ac:graphicFrameMkLst>
            <pc:docMk/>
            <pc:sldMk cId="1368937899" sldId="378"/>
            <ac:graphicFrameMk id="11" creationId="{82EE3410-D045-429C-B420-0ECE14807D06}"/>
          </ac:graphicFrameMkLst>
        </pc:graphicFrameChg>
        <pc:graphicFrameChg chg="add mod modGraphic">
          <ac:chgData name="Guest User" userId="S::urn:spo:anon#403add8e347856d8f5cb0105eb73a18a3bfa9bb5e0d046301a4f38dde3aad61e::" providerId="AD" clId="Web-{9C966DC2-3783-F720-EECD-C3FAFF637F81}" dt="2021-11-18T08:07:45.392" v="93" actId="1076"/>
          <ac:graphicFrameMkLst>
            <pc:docMk/>
            <pc:sldMk cId="1368937899" sldId="378"/>
            <ac:graphicFrameMk id="12" creationId="{03F99287-9D75-4CF0-B890-35276CF3CE5D}"/>
          </ac:graphicFrameMkLst>
        </pc:graphicFrameChg>
        <pc:picChg chg="add">
          <ac:chgData name="Guest User" userId="S::urn:spo:anon#403add8e347856d8f5cb0105eb73a18a3bfa9bb5e0d046301a4f38dde3aad61e::" providerId="AD" clId="Web-{9C966DC2-3783-F720-EECD-C3FAFF637F81}" dt="2021-11-18T08:08:15.142" v="98"/>
          <ac:picMkLst>
            <pc:docMk/>
            <pc:sldMk cId="1368937899" sldId="378"/>
            <ac:picMk id="298" creationId="{ED791641-B9C9-477A-8597-39DB2C4B0A45}"/>
          </ac:picMkLst>
        </pc:picChg>
      </pc:sldChg>
      <pc:sldChg chg="addSp">
        <pc:chgData name="Guest User" userId="S::urn:spo:anon#403add8e347856d8f5cb0105eb73a18a3bfa9bb5e0d046301a4f38dde3aad61e::" providerId="AD" clId="Web-{9C966DC2-3783-F720-EECD-C3FAFF637F81}" dt="2021-11-18T08:08:16.892" v="99"/>
        <pc:sldMkLst>
          <pc:docMk/>
          <pc:sldMk cId="106582549" sldId="380"/>
        </pc:sldMkLst>
        <pc:picChg chg="add">
          <ac:chgData name="Guest User" userId="S::urn:spo:anon#403add8e347856d8f5cb0105eb73a18a3bfa9bb5e0d046301a4f38dde3aad61e::" providerId="AD" clId="Web-{9C966DC2-3783-F720-EECD-C3FAFF637F81}" dt="2021-11-18T08:08:16.892" v="99"/>
          <ac:picMkLst>
            <pc:docMk/>
            <pc:sldMk cId="106582549" sldId="380"/>
            <ac:picMk id="5" creationId="{3F287009-90AB-412C-A4F6-088F24EA3E14}"/>
          </ac:picMkLst>
        </pc:picChg>
      </pc:sldChg>
      <pc:sldChg chg="addSp">
        <pc:chgData name="Guest User" userId="S::urn:spo:anon#403add8e347856d8f5cb0105eb73a18a3bfa9bb5e0d046301a4f38dde3aad61e::" providerId="AD" clId="Web-{9C966DC2-3783-F720-EECD-C3FAFF637F81}" dt="2021-11-18T08:08:23.142" v="101"/>
        <pc:sldMkLst>
          <pc:docMk/>
          <pc:sldMk cId="678382215" sldId="381"/>
        </pc:sldMkLst>
        <pc:picChg chg="add">
          <ac:chgData name="Guest User" userId="S::urn:spo:anon#403add8e347856d8f5cb0105eb73a18a3bfa9bb5e0d046301a4f38dde3aad61e::" providerId="AD" clId="Web-{9C966DC2-3783-F720-EECD-C3FAFF637F81}" dt="2021-11-18T08:08:23.142" v="101"/>
          <ac:picMkLst>
            <pc:docMk/>
            <pc:sldMk cId="678382215" sldId="381"/>
            <ac:picMk id="2" creationId="{40B38EF0-B499-411C-A752-DC16B24D4592}"/>
          </ac:picMkLst>
        </pc:picChg>
      </pc:sldChg>
      <pc:sldChg chg="addSp delSp modSp">
        <pc:chgData name="Guest User" userId="S::urn:spo:anon#403add8e347856d8f5cb0105eb73a18a3bfa9bb5e0d046301a4f38dde3aad61e::" providerId="AD" clId="Web-{9C966DC2-3783-F720-EECD-C3FAFF637F81}" dt="2021-11-18T08:08:19.299" v="100"/>
        <pc:sldMkLst>
          <pc:docMk/>
          <pc:sldMk cId="3200956364" sldId="382"/>
        </pc:sldMkLst>
        <pc:spChg chg="del mod">
          <ac:chgData name="Guest User" userId="S::urn:spo:anon#403add8e347856d8f5cb0105eb73a18a3bfa9bb5e0d046301a4f38dde3aad61e::" providerId="AD" clId="Web-{9C966DC2-3783-F720-EECD-C3FAFF637F81}" dt="2021-11-18T07:56:42.941" v="6"/>
          <ac:spMkLst>
            <pc:docMk/>
            <pc:sldMk cId="3200956364" sldId="382"/>
            <ac:spMk id="6" creationId="{69A9CF0A-40A9-3243-8069-58703FFB9BE5}"/>
          </ac:spMkLst>
        </pc:spChg>
        <pc:picChg chg="add">
          <ac:chgData name="Guest User" userId="S::urn:spo:anon#403add8e347856d8f5cb0105eb73a18a3bfa9bb5e0d046301a4f38dde3aad61e::" providerId="AD" clId="Web-{9C966DC2-3783-F720-EECD-C3FAFF637F81}" dt="2021-11-18T08:08:19.299" v="100"/>
          <ac:picMkLst>
            <pc:docMk/>
            <pc:sldMk cId="3200956364" sldId="382"/>
            <ac:picMk id="2" creationId="{6FC5A03E-08AE-4C63-A1D1-EF00F3680282}"/>
          </ac:picMkLst>
        </pc:picChg>
        <pc:picChg chg="mod">
          <ac:chgData name="Guest User" userId="S::urn:spo:anon#403add8e347856d8f5cb0105eb73a18a3bfa9bb5e0d046301a4f38dde3aad61e::" providerId="AD" clId="Web-{9C966DC2-3783-F720-EECD-C3FAFF637F81}" dt="2021-11-18T07:56:45.832" v="7" actId="1076"/>
          <ac:picMkLst>
            <pc:docMk/>
            <pc:sldMk cId="3200956364" sldId="382"/>
            <ac:picMk id="3" creationId="{CB88C1E5-B952-0D4E-AFDA-BE8DF7CFBD51}"/>
          </ac:picMkLst>
        </pc:picChg>
      </pc:sldChg>
      <pc:sldChg chg="new ord">
        <pc:chgData name="Guest User" userId="S::urn:spo:anon#403add8e347856d8f5cb0105eb73a18a3bfa9bb5e0d046301a4f38dde3aad61e::" providerId="AD" clId="Web-{9C966DC2-3783-F720-EECD-C3FAFF637F81}" dt="2021-11-18T09:30:15.206" v="107"/>
        <pc:sldMkLst>
          <pc:docMk/>
          <pc:sldMk cId="483186252" sldId="384"/>
        </pc:sldMkLst>
      </pc:sldChg>
      <pc:sldChg chg="addSp delSp modSp">
        <pc:chgData name="Guest User" userId="S::urn:spo:anon#403add8e347856d8f5cb0105eb73a18a3bfa9bb5e0d046301a4f38dde3aad61e::" providerId="AD" clId="Web-{9C966DC2-3783-F720-EECD-C3FAFF637F81}" dt="2021-11-18T11:44:30.421" v="339" actId="20577"/>
        <pc:sldMkLst>
          <pc:docMk/>
          <pc:sldMk cId="265599121" sldId="393"/>
        </pc:sldMkLst>
        <pc:spChg chg="mod">
          <ac:chgData name="Guest User" userId="S::urn:spo:anon#403add8e347856d8f5cb0105eb73a18a3bfa9bb5e0d046301a4f38dde3aad61e::" providerId="AD" clId="Web-{9C966DC2-3783-F720-EECD-C3FAFF637F81}" dt="2021-11-18T11:44:25.233" v="337" actId="20577"/>
          <ac:spMkLst>
            <pc:docMk/>
            <pc:sldMk cId="265599121" sldId="393"/>
            <ac:spMk id="2" creationId="{6DF4D7F7-416E-42B0-9E83-C8EBA1B45E89}"/>
          </ac:spMkLst>
        </pc:spChg>
        <pc:spChg chg="mod">
          <ac:chgData name="Guest User" userId="S::urn:spo:anon#403add8e347856d8f5cb0105eb73a18a3bfa9bb5e0d046301a4f38dde3aad61e::" providerId="AD" clId="Web-{9C966DC2-3783-F720-EECD-C3FAFF637F81}" dt="2021-11-18T11:44:30.421" v="339" actId="20577"/>
          <ac:spMkLst>
            <pc:docMk/>
            <pc:sldMk cId="265599121" sldId="393"/>
            <ac:spMk id="3" creationId="{F9A1C74B-9FAD-4DA6-815E-44048D0DE1B4}"/>
          </ac:spMkLst>
        </pc:spChg>
        <pc:spChg chg="mod">
          <ac:chgData name="Guest User" userId="S::urn:spo:anon#403add8e347856d8f5cb0105eb73a18a3bfa9bb5e0d046301a4f38dde3aad61e::" providerId="AD" clId="Web-{9C966DC2-3783-F720-EECD-C3FAFF637F81}" dt="2021-11-18T11:44:20.108" v="336"/>
          <ac:spMkLst>
            <pc:docMk/>
            <pc:sldMk cId="265599121" sldId="393"/>
            <ac:spMk id="4" creationId="{64FE049B-0E7A-4562-B0F8-23D605715D6B}"/>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9" creationId="{827B839B-9ADE-406B-8590-F1CAEDED45A1}"/>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1" creationId="{CFE45BF0-46DB-408C-B5F7-7B11716805D4}"/>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3" creationId="{2AEBC8F2-97B1-41B4-93F1-2D289E197FBA}"/>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5" creationId="{472E3A19-F5D5-48FC-BB9C-48C2F68F598B}"/>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7" creationId="{7A62E32F-BB65-43A8-8EB5-92346890E549}"/>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9" creationId="{14E91B64-9FCC-451E-AFB4-A827D6329367}"/>
          </ac:spMkLst>
        </pc:spChg>
        <pc:spChg chg="add">
          <ac:chgData name="Guest User" userId="S::urn:spo:anon#403add8e347856d8f5cb0105eb73a18a3bfa9bb5e0d046301a4f38dde3aad61e::" providerId="AD" clId="Web-{9C966DC2-3783-F720-EECD-C3FAFF637F81}" dt="2021-11-18T11:44:20.108" v="336"/>
          <ac:spMkLst>
            <pc:docMk/>
            <pc:sldMk cId="265599121" sldId="393"/>
            <ac:spMk id="21" creationId="{2B566528-1B12-4246-9431-5C2D7D081168}"/>
          </ac:spMkLst>
        </pc:spChg>
        <pc:spChg chg="add">
          <ac:chgData name="Guest User" userId="S::urn:spo:anon#403add8e347856d8f5cb0105eb73a18a3bfa9bb5e0d046301a4f38dde3aad61e::" providerId="AD" clId="Web-{9C966DC2-3783-F720-EECD-C3FAFF637F81}" dt="2021-11-18T11:44:20.108" v="336"/>
          <ac:spMkLst>
            <pc:docMk/>
            <pc:sldMk cId="265599121" sldId="393"/>
            <ac:spMk id="22" creationId="{2E80C965-DB6D-4F81-9E9E-B027384D0BD6}"/>
          </ac:spMkLst>
        </pc:spChg>
        <pc:spChg chg="add">
          <ac:chgData name="Guest User" userId="S::urn:spo:anon#403add8e347856d8f5cb0105eb73a18a3bfa9bb5e0d046301a4f38dde3aad61e::" providerId="AD" clId="Web-{9C966DC2-3783-F720-EECD-C3FAFF637F81}" dt="2021-11-18T11:44:20.108" v="336"/>
          <ac:spMkLst>
            <pc:docMk/>
            <pc:sldMk cId="265599121" sldId="393"/>
            <ac:spMk id="23" creationId="{A580F890-B085-4E95-96AA-55AEBEC5CE6E}"/>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24" creationId="{2B566528-1B12-4246-9431-5C2D7D081168}"/>
          </ac:spMkLst>
        </pc:spChg>
        <pc:spChg chg="add">
          <ac:chgData name="Guest User" userId="S::urn:spo:anon#403add8e347856d8f5cb0105eb73a18a3bfa9bb5e0d046301a4f38dde3aad61e::" providerId="AD" clId="Web-{9C966DC2-3783-F720-EECD-C3FAFF637F81}" dt="2021-11-18T11:44:20.108" v="336"/>
          <ac:spMkLst>
            <pc:docMk/>
            <pc:sldMk cId="265599121" sldId="393"/>
            <ac:spMk id="25" creationId="{D3F51FEB-38FB-4F6C-9F7B-2F2AFAB65463}"/>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26" creationId="{2E80C965-DB6D-4F81-9E9E-B027384D0BD6}"/>
          </ac:spMkLst>
        </pc:spChg>
        <pc:spChg chg="add">
          <ac:chgData name="Guest User" userId="S::urn:spo:anon#403add8e347856d8f5cb0105eb73a18a3bfa9bb5e0d046301a4f38dde3aad61e::" providerId="AD" clId="Web-{9C966DC2-3783-F720-EECD-C3FAFF637F81}" dt="2021-11-18T11:44:20.108" v="336"/>
          <ac:spMkLst>
            <pc:docMk/>
            <pc:sldMk cId="265599121" sldId="393"/>
            <ac:spMk id="27" creationId="{1E547BA6-BAE0-43BB-A7CA-60F69CE252F0}"/>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28" creationId="{A580F890-B085-4E95-96AA-55AEBEC5CE6E}"/>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30" creationId="{D3F51FEB-38FB-4F6C-9F7B-2F2AFAB65463}"/>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32" creationId="{1E547BA6-BAE0-43BB-A7CA-60F69CE252F0}"/>
          </ac:spMkLst>
        </pc:spChg>
      </pc:sldChg>
      <pc:sldChg chg="addSp delSp modSp new addAnim delAnim modAnim">
        <pc:chgData name="Guest User" userId="S::urn:spo:anon#403add8e347856d8f5cb0105eb73a18a3bfa9bb5e0d046301a4f38dde3aad61e::" providerId="AD" clId="Web-{9C966DC2-3783-F720-EECD-C3FAFF637F81}" dt="2021-11-18T11:18:33.367" v="309" actId="14100"/>
        <pc:sldMkLst>
          <pc:docMk/>
          <pc:sldMk cId="793943492" sldId="394"/>
        </pc:sldMkLst>
        <pc:spChg chg="del">
          <ac:chgData name="Guest User" userId="S::urn:spo:anon#403add8e347856d8f5cb0105eb73a18a3bfa9bb5e0d046301a4f38dde3aad61e::" providerId="AD" clId="Web-{9C966DC2-3783-F720-EECD-C3FAFF637F81}" dt="2021-11-18T10:51:06.201" v="114"/>
          <ac:spMkLst>
            <pc:docMk/>
            <pc:sldMk cId="793943492" sldId="394"/>
            <ac:spMk id="2" creationId="{38F97C39-E7FE-4D35-AE49-2A0D7EA95765}"/>
          </ac:spMkLst>
        </pc:spChg>
        <pc:spChg chg="del">
          <ac:chgData name="Guest User" userId="S::urn:spo:anon#403add8e347856d8f5cb0105eb73a18a3bfa9bb5e0d046301a4f38dde3aad61e::" providerId="AD" clId="Web-{9C966DC2-3783-F720-EECD-C3FAFF637F81}" dt="2021-11-18T10:51:06.185" v="113"/>
          <ac:spMkLst>
            <pc:docMk/>
            <pc:sldMk cId="793943492" sldId="394"/>
            <ac:spMk id="3" creationId="{073BAC82-0408-42AD-9E3D-C12E0DFE6245}"/>
          </ac:spMkLst>
        </pc:spChg>
        <pc:spChg chg="del">
          <ac:chgData name="Guest User" userId="S::urn:spo:anon#403add8e347856d8f5cb0105eb73a18a3bfa9bb5e0d046301a4f38dde3aad61e::" providerId="AD" clId="Web-{9C966DC2-3783-F720-EECD-C3FAFF637F81}" dt="2021-11-18T10:51:06.185" v="112"/>
          <ac:spMkLst>
            <pc:docMk/>
            <pc:sldMk cId="793943492" sldId="394"/>
            <ac:spMk id="4" creationId="{E3402F15-C9B1-430D-9D43-4BEC50B3640E}"/>
          </ac:spMkLst>
        </pc:spChg>
        <pc:spChg chg="del">
          <ac:chgData name="Guest User" userId="S::urn:spo:anon#403add8e347856d8f5cb0105eb73a18a3bfa9bb5e0d046301a4f38dde3aad61e::" providerId="AD" clId="Web-{9C966DC2-3783-F720-EECD-C3FAFF637F81}" dt="2021-11-18T10:51:06.185" v="111"/>
          <ac:spMkLst>
            <pc:docMk/>
            <pc:sldMk cId="793943492" sldId="394"/>
            <ac:spMk id="5" creationId="{CDD9CF0E-CB2F-48B8-A000-6D370E017FE5}"/>
          </ac:spMkLst>
        </pc:spChg>
        <pc:spChg chg="del">
          <ac:chgData name="Guest User" userId="S::urn:spo:anon#403add8e347856d8f5cb0105eb73a18a3bfa9bb5e0d046301a4f38dde3aad61e::" providerId="AD" clId="Web-{9C966DC2-3783-F720-EECD-C3FAFF637F81}" dt="2021-11-18T10:51:06.185" v="110"/>
          <ac:spMkLst>
            <pc:docMk/>
            <pc:sldMk cId="793943492" sldId="394"/>
            <ac:spMk id="6" creationId="{F09DF700-DC10-4D9B-8C54-E5E7E22ED129}"/>
          </ac:spMkLst>
        </pc:spChg>
        <pc:spChg chg="del">
          <ac:chgData name="Guest User" userId="S::urn:spo:anon#403add8e347856d8f5cb0105eb73a18a3bfa9bb5e0d046301a4f38dde3aad61e::" providerId="AD" clId="Web-{9C966DC2-3783-F720-EECD-C3FAFF637F81}" dt="2021-11-18T10:51:06.185" v="109"/>
          <ac:spMkLst>
            <pc:docMk/>
            <pc:sldMk cId="793943492" sldId="394"/>
            <ac:spMk id="7" creationId="{8D099FB8-8334-420C-8AAA-0E4112862192}"/>
          </ac:spMkLst>
        </pc:spChg>
        <pc:spChg chg="add mod">
          <ac:chgData name="Guest User" userId="S::urn:spo:anon#403add8e347856d8f5cb0105eb73a18a3bfa9bb5e0d046301a4f38dde3aad61e::" providerId="AD" clId="Web-{9C966DC2-3783-F720-EECD-C3FAFF637F81}" dt="2021-11-18T11:18:33.367" v="309" actId="14100"/>
          <ac:spMkLst>
            <pc:docMk/>
            <pc:sldMk cId="793943492" sldId="394"/>
            <ac:spMk id="8" creationId="{5C144AE9-8A7A-4B7A-A0C1-F19754B25A99}"/>
          </ac:spMkLst>
        </pc:spChg>
        <pc:spChg chg="add del mod">
          <ac:chgData name="Guest User" userId="S::urn:spo:anon#403add8e347856d8f5cb0105eb73a18a3bfa9bb5e0d046301a4f38dde3aad61e::" providerId="AD" clId="Web-{9C966DC2-3783-F720-EECD-C3FAFF637F81}" dt="2021-11-18T11:03:52.767" v="202"/>
          <ac:spMkLst>
            <pc:docMk/>
            <pc:sldMk cId="793943492" sldId="394"/>
            <ac:spMk id="9" creationId="{DCD13465-A7BA-4837-9CE3-774741D394CE}"/>
          </ac:spMkLst>
        </pc:spChg>
        <pc:spChg chg="add mod">
          <ac:chgData name="Guest User" userId="S::urn:spo:anon#403add8e347856d8f5cb0105eb73a18a3bfa9bb5e0d046301a4f38dde3aad61e::" providerId="AD" clId="Web-{9C966DC2-3783-F720-EECD-C3FAFF637F81}" dt="2021-11-18T11:18:30.695" v="308" actId="14100"/>
          <ac:spMkLst>
            <pc:docMk/>
            <pc:sldMk cId="793943492" sldId="394"/>
            <ac:spMk id="10" creationId="{1AAE856B-ED07-486F-974B-A202ED741D5D}"/>
          </ac:spMkLst>
        </pc:spChg>
        <pc:spChg chg="add del">
          <ac:chgData name="Guest User" userId="S::urn:spo:anon#403add8e347856d8f5cb0105eb73a18a3bfa9bb5e0d046301a4f38dde3aad61e::" providerId="AD" clId="Web-{9C966DC2-3783-F720-EECD-C3FAFF637F81}" dt="2021-11-18T10:52:01.311" v="133"/>
          <ac:spMkLst>
            <pc:docMk/>
            <pc:sldMk cId="793943492" sldId="394"/>
            <ac:spMk id="11" creationId="{7C2D4E2A-EDC1-490B-8271-E4656927BF2A}"/>
          </ac:spMkLst>
        </pc:spChg>
        <pc:spChg chg="topLvl">
          <ac:chgData name="Guest User" userId="S::urn:spo:anon#403add8e347856d8f5cb0105eb73a18a3bfa9bb5e0d046301a4f38dde3aad61e::" providerId="AD" clId="Web-{9C966DC2-3783-F720-EECD-C3FAFF637F81}" dt="2021-11-18T10:59:09.385" v="195"/>
          <ac:spMkLst>
            <pc:docMk/>
            <pc:sldMk cId="793943492" sldId="394"/>
            <ac:spMk id="13" creationId="{EBDD8077-24E3-49DD-BC25-FF8DAC24ACF0}"/>
          </ac:spMkLst>
        </pc:spChg>
        <pc:spChg chg="topLvl">
          <ac:chgData name="Guest User" userId="S::urn:spo:anon#403add8e347856d8f5cb0105eb73a18a3bfa9bb5e0d046301a4f38dde3aad61e::" providerId="AD" clId="Web-{9C966DC2-3783-F720-EECD-C3FAFF637F81}" dt="2021-11-18T10:59:09.385" v="195"/>
          <ac:spMkLst>
            <pc:docMk/>
            <pc:sldMk cId="793943492" sldId="394"/>
            <ac:spMk id="14" creationId="{46A5CDD5-6259-4126-B0DC-C81549431BC7}"/>
          </ac:spMkLst>
        </pc:spChg>
        <pc:spChg chg="mod topLvl">
          <ac:chgData name="Guest User" userId="S::urn:spo:anon#403add8e347856d8f5cb0105eb73a18a3bfa9bb5e0d046301a4f38dde3aad61e::" providerId="AD" clId="Web-{9C966DC2-3783-F720-EECD-C3FAFF637F81}" dt="2021-11-18T10:59:16.478" v="197" actId="14100"/>
          <ac:spMkLst>
            <pc:docMk/>
            <pc:sldMk cId="793943492" sldId="394"/>
            <ac:spMk id="15" creationId="{4452DA50-5255-4E0B-92A8-497A79BC0B07}"/>
          </ac:spMkLst>
        </pc:spChg>
        <pc:spChg chg="mod topLvl">
          <ac:chgData name="Guest User" userId="S::urn:spo:anon#403add8e347856d8f5cb0105eb73a18a3bfa9bb5e0d046301a4f38dde3aad61e::" providerId="AD" clId="Web-{9C966DC2-3783-F720-EECD-C3FAFF637F81}" dt="2021-11-18T10:59:22.244" v="199" actId="1076"/>
          <ac:spMkLst>
            <pc:docMk/>
            <pc:sldMk cId="793943492" sldId="394"/>
            <ac:spMk id="16" creationId="{FF8D567D-6E0A-4FED-BFE0-1845A94C9290}"/>
          </ac:spMkLst>
        </pc:spChg>
        <pc:grpChg chg="add del mod">
          <ac:chgData name="Guest User" userId="S::urn:spo:anon#403add8e347856d8f5cb0105eb73a18a3bfa9bb5e0d046301a4f38dde3aad61e::" providerId="AD" clId="Web-{9C966DC2-3783-F720-EECD-C3FAFF637F81}" dt="2021-11-18T10:59:09.385" v="195"/>
          <ac:grpSpMkLst>
            <pc:docMk/>
            <pc:sldMk cId="793943492" sldId="394"/>
            <ac:grpSpMk id="17" creationId="{C22DC820-90B8-41C2-81A4-0C74F6BFC650}"/>
          </ac:grpSpMkLst>
        </pc:grpChg>
        <pc:picChg chg="add mod">
          <ac:chgData name="Guest User" userId="S::urn:spo:anon#403add8e347856d8f5cb0105eb73a18a3bfa9bb5e0d046301a4f38dde3aad61e::" providerId="AD" clId="Web-{9C966DC2-3783-F720-EECD-C3FAFF637F81}" dt="2021-11-18T11:17:06.708" v="292" actId="1076"/>
          <ac:picMkLst>
            <pc:docMk/>
            <pc:sldMk cId="793943492" sldId="394"/>
            <ac:picMk id="18" creationId="{46674A31-95D0-4332-BB5D-9D2960BBF59C}"/>
          </ac:picMkLst>
        </pc:picChg>
        <pc:picChg chg="add mod">
          <ac:chgData name="Guest User" userId="S::urn:spo:anon#403add8e347856d8f5cb0105eb73a18a3bfa9bb5e0d046301a4f38dde3aad61e::" providerId="AD" clId="Web-{9C966DC2-3783-F720-EECD-C3FAFF637F81}" dt="2021-11-18T11:17:25.756" v="296" actId="1076"/>
          <ac:picMkLst>
            <pc:docMk/>
            <pc:sldMk cId="793943492" sldId="394"/>
            <ac:picMk id="19" creationId="{77B8362A-DC73-4753-A555-1E26456E3A8A}"/>
          </ac:picMkLst>
        </pc:picChg>
      </pc:sldChg>
      <pc:sldChg chg="modSp add del ord replId">
        <pc:chgData name="Guest User" userId="S::urn:spo:anon#403add8e347856d8f5cb0105eb73a18a3bfa9bb5e0d046301a4f38dde3aad61e::" providerId="AD" clId="Web-{9C966DC2-3783-F720-EECD-C3FAFF637F81}" dt="2021-11-18T11:05:34.128" v="221"/>
        <pc:sldMkLst>
          <pc:docMk/>
          <pc:sldMk cId="3893156908" sldId="396"/>
        </pc:sldMkLst>
        <pc:spChg chg="mod">
          <ac:chgData name="Guest User" userId="S::urn:spo:anon#403add8e347856d8f5cb0105eb73a18a3bfa9bb5e0d046301a4f38dde3aad61e::" providerId="AD" clId="Web-{9C966DC2-3783-F720-EECD-C3FAFF637F81}" dt="2021-11-18T11:05:20.206" v="219" actId="20577"/>
          <ac:spMkLst>
            <pc:docMk/>
            <pc:sldMk cId="3893156908" sldId="396"/>
            <ac:spMk id="4" creationId="{0BE8857B-DF0E-44CA-95BD-17D7662BA1ED}"/>
          </ac:spMkLst>
        </pc:spChg>
      </pc:sldChg>
    </pc:docChg>
  </pc:docChgLst>
  <pc:docChgLst>
    <pc:chgData name="Guest User" userId="S::urn:spo:anon#403add8e347856d8f5cb0105eb73a18a3bfa9bb5e0d046301a4f38dde3aad61e::" providerId="AD" clId="Web-{8DD7C572-2C15-AB4E-4FA0-EF1A82067DA5}"/>
    <pc:docChg chg="addSld delSld modSld sldOrd">
      <pc:chgData name="Guest User" userId="S::urn:spo:anon#403add8e347856d8f5cb0105eb73a18a3bfa9bb5e0d046301a4f38dde3aad61e::" providerId="AD" clId="Web-{8DD7C572-2C15-AB4E-4FA0-EF1A82067DA5}" dt="2021-11-17T21:47:27.947" v="2126"/>
      <pc:docMkLst>
        <pc:docMk/>
      </pc:docMkLst>
      <pc:sldChg chg="addSp delSp modSp">
        <pc:chgData name="Guest User" userId="S::urn:spo:anon#403add8e347856d8f5cb0105eb73a18a3bfa9bb5e0d046301a4f38dde3aad61e::" providerId="AD" clId="Web-{8DD7C572-2C15-AB4E-4FA0-EF1A82067DA5}" dt="2021-11-17T20:49:45.056" v="1475" actId="1076"/>
        <pc:sldMkLst>
          <pc:docMk/>
          <pc:sldMk cId="1266094021" sldId="293"/>
        </pc:sldMkLst>
        <pc:spChg chg="mod">
          <ac:chgData name="Guest User" userId="S::urn:spo:anon#403add8e347856d8f5cb0105eb73a18a3bfa9bb5e0d046301a4f38dde3aad61e::" providerId="AD" clId="Web-{8DD7C572-2C15-AB4E-4FA0-EF1A82067DA5}" dt="2021-11-17T20:49:45.056" v="1475" actId="1076"/>
          <ac:spMkLst>
            <pc:docMk/>
            <pc:sldMk cId="1266094021" sldId="293"/>
            <ac:spMk id="2" creationId="{00000000-0000-0000-0000-000000000000}"/>
          </ac:spMkLst>
        </pc:spChg>
        <pc:spChg chg="add del">
          <ac:chgData name="Guest User" userId="S::urn:spo:anon#403add8e347856d8f5cb0105eb73a18a3bfa9bb5e0d046301a4f38dde3aad61e::" providerId="AD" clId="Web-{8DD7C572-2C15-AB4E-4FA0-EF1A82067DA5}" dt="2021-11-17T18:21:27.887" v="1"/>
          <ac:spMkLst>
            <pc:docMk/>
            <pc:sldMk cId="1266094021" sldId="293"/>
            <ac:spMk id="3" creationId="{62F12BD4-F143-4828-BF3B-2B31EB9F3FEF}"/>
          </ac:spMkLst>
        </pc:spChg>
        <pc:spChg chg="mod">
          <ac:chgData name="Guest User" userId="S::urn:spo:anon#403add8e347856d8f5cb0105eb73a18a3bfa9bb5e0d046301a4f38dde3aad61e::" providerId="AD" clId="Web-{8DD7C572-2C15-AB4E-4FA0-EF1A82067DA5}" dt="2021-11-17T20:49:31.680" v="1474" actId="1076"/>
          <ac:spMkLst>
            <pc:docMk/>
            <pc:sldMk cId="1266094021" sldId="293"/>
            <ac:spMk id="4" creationId="{0BE8857B-DF0E-44CA-95BD-17D7662BA1ED}"/>
          </ac:spMkLst>
        </pc:spChg>
        <pc:picChg chg="add del mod">
          <ac:chgData name="Guest User" userId="S::urn:spo:anon#403add8e347856d8f5cb0105eb73a18a3bfa9bb5e0d046301a4f38dde3aad61e::" providerId="AD" clId="Web-{8DD7C572-2C15-AB4E-4FA0-EF1A82067DA5}" dt="2021-11-17T18:24:40.975" v="5"/>
          <ac:picMkLst>
            <pc:docMk/>
            <pc:sldMk cId="1266094021" sldId="293"/>
            <ac:picMk id="8" creationId="{B99FA143-ECBE-4955-9A0E-FF2B5DFBB9EF}"/>
          </ac:picMkLst>
        </pc:picChg>
        <pc:picChg chg="add del mod modCrop">
          <ac:chgData name="Guest User" userId="S::urn:spo:anon#403add8e347856d8f5cb0105eb73a18a3bfa9bb5e0d046301a4f38dde3aad61e::" providerId="AD" clId="Web-{8DD7C572-2C15-AB4E-4FA0-EF1A82067DA5}" dt="2021-11-17T18:25:26.993" v="14"/>
          <ac:picMkLst>
            <pc:docMk/>
            <pc:sldMk cId="1266094021" sldId="293"/>
            <ac:picMk id="9" creationId="{3DFE1EA9-A703-4B28-AECC-0F3C24514ED9}"/>
          </ac:picMkLst>
        </pc:picChg>
      </pc:sldChg>
      <pc:sldChg chg="addSp delSp modSp addAnim delAnim">
        <pc:chgData name="Guest User" userId="S::urn:spo:anon#403add8e347856d8f5cb0105eb73a18a3bfa9bb5e0d046301a4f38dde3aad61e::" providerId="AD" clId="Web-{8DD7C572-2C15-AB4E-4FA0-EF1A82067DA5}" dt="2021-11-17T21:47:27.947" v="2126"/>
        <pc:sldMkLst>
          <pc:docMk/>
          <pc:sldMk cId="1081626006" sldId="315"/>
        </pc:sldMkLst>
        <pc:spChg chg="add del mod">
          <ac:chgData name="Guest User" userId="S::urn:spo:anon#403add8e347856d8f5cb0105eb73a18a3bfa9bb5e0d046301a4f38dde3aad61e::" providerId="AD" clId="Web-{8DD7C572-2C15-AB4E-4FA0-EF1A82067DA5}" dt="2021-11-17T21:07:02.235" v="1579"/>
          <ac:spMkLst>
            <pc:docMk/>
            <pc:sldMk cId="1081626006" sldId="315"/>
            <ac:spMk id="5" creationId="{EE57F5CE-F4F0-460B-BDBB-6E5FE9E5A6DE}"/>
          </ac:spMkLst>
        </pc:spChg>
        <pc:spChg chg="add mod">
          <ac:chgData name="Guest User" userId="S::urn:spo:anon#403add8e347856d8f5cb0105eb73a18a3bfa9bb5e0d046301a4f38dde3aad61e::" providerId="AD" clId="Web-{8DD7C572-2C15-AB4E-4FA0-EF1A82067DA5}" dt="2021-11-17T21:22:22.892" v="1786" actId="1076"/>
          <ac:spMkLst>
            <pc:docMk/>
            <pc:sldMk cId="1081626006" sldId="315"/>
            <ac:spMk id="7" creationId="{79C2E5A2-6C05-4FF0-936F-95033D69DBAD}"/>
          </ac:spMkLst>
        </pc:spChg>
        <pc:spChg chg="add del mod">
          <ac:chgData name="Guest User" userId="S::urn:spo:anon#403add8e347856d8f5cb0105eb73a18a3bfa9bb5e0d046301a4f38dde3aad61e::" providerId="AD" clId="Web-{8DD7C572-2C15-AB4E-4FA0-EF1A82067DA5}" dt="2021-11-17T21:21:59.266" v="1781"/>
          <ac:spMkLst>
            <pc:docMk/>
            <pc:sldMk cId="1081626006" sldId="315"/>
            <ac:spMk id="8" creationId="{DB4494EF-7BBF-42C0-ACC7-1B2BA849B300}"/>
          </ac:spMkLst>
        </pc:spChg>
        <pc:spChg chg="mod">
          <ac:chgData name="Guest User" userId="S::urn:spo:anon#403add8e347856d8f5cb0105eb73a18a3bfa9bb5e0d046301a4f38dde3aad61e::" providerId="AD" clId="Web-{8DD7C572-2C15-AB4E-4FA0-EF1A82067DA5}" dt="2021-11-17T19:56:06.479" v="918" actId="1076"/>
          <ac:spMkLst>
            <pc:docMk/>
            <pc:sldMk cId="1081626006" sldId="315"/>
            <ac:spMk id="14" creationId="{24A3D3F3-123D-4B84-838E-B727FA823DD0}"/>
          </ac:spMkLst>
        </pc:spChg>
        <pc:spChg chg="del mod">
          <ac:chgData name="Guest User" userId="S::urn:spo:anon#403add8e347856d8f5cb0105eb73a18a3bfa9bb5e0d046301a4f38dde3aad61e::" providerId="AD" clId="Web-{8DD7C572-2C15-AB4E-4FA0-EF1A82067DA5}" dt="2021-11-17T21:22:33.252" v="1788"/>
          <ac:spMkLst>
            <pc:docMk/>
            <pc:sldMk cId="1081626006" sldId="315"/>
            <ac:spMk id="15" creationId="{12244D0F-604A-4D71-B97F-3FA0515C78B2}"/>
          </ac:spMkLst>
        </pc:spChg>
        <pc:spChg chg="mod">
          <ac:chgData name="Guest User" userId="S::urn:spo:anon#403add8e347856d8f5cb0105eb73a18a3bfa9bb5e0d046301a4f38dde3aad61e::" providerId="AD" clId="Web-{8DD7C572-2C15-AB4E-4FA0-EF1A82067DA5}" dt="2021-11-17T19:40:53.760" v="780" actId="20577"/>
          <ac:spMkLst>
            <pc:docMk/>
            <pc:sldMk cId="1081626006" sldId="315"/>
            <ac:spMk id="17" creationId="{06A930E6-F791-4B80-8586-926FF90DE12E}"/>
          </ac:spMkLst>
        </pc:spChg>
        <pc:spChg chg="del mod">
          <ac:chgData name="Guest User" userId="S::urn:spo:anon#403add8e347856d8f5cb0105eb73a18a3bfa9bb5e0d046301a4f38dde3aad61e::" providerId="AD" clId="Web-{8DD7C572-2C15-AB4E-4FA0-EF1A82067DA5}" dt="2021-11-17T19:40:35.134" v="764"/>
          <ac:spMkLst>
            <pc:docMk/>
            <pc:sldMk cId="1081626006" sldId="315"/>
            <ac:spMk id="19" creationId="{A9F74B18-1A8D-F146-AA25-EE449592250A}"/>
          </ac:spMkLst>
        </pc:spChg>
        <pc:spChg chg="mod">
          <ac:chgData name="Guest User" userId="S::urn:spo:anon#403add8e347856d8f5cb0105eb73a18a3bfa9bb5e0d046301a4f38dde3aad61e::" providerId="AD" clId="Web-{8DD7C572-2C15-AB4E-4FA0-EF1A82067DA5}" dt="2021-11-17T20:20:30.276" v="1172" actId="14100"/>
          <ac:spMkLst>
            <pc:docMk/>
            <pc:sldMk cId="1081626006" sldId="315"/>
            <ac:spMk id="23" creationId="{5F13409F-4CE7-4438-9B2D-4BE3D50F321F}"/>
          </ac:spMkLst>
        </pc:spChg>
        <pc:spChg chg="mod">
          <ac:chgData name="Guest User" userId="S::urn:spo:anon#403add8e347856d8f5cb0105eb73a18a3bfa9bb5e0d046301a4f38dde3aad61e::" providerId="AD" clId="Web-{8DD7C572-2C15-AB4E-4FA0-EF1A82067DA5}" dt="2021-11-17T20:15:22.776" v="1114" actId="20577"/>
          <ac:spMkLst>
            <pc:docMk/>
            <pc:sldMk cId="1081626006" sldId="315"/>
            <ac:spMk id="26" creationId="{1F08F17E-72F8-4048-B8F7-4C2A42C973FA}"/>
          </ac:spMkLst>
        </pc:spChg>
        <pc:spChg chg="add del">
          <ac:chgData name="Guest User" userId="S::urn:spo:anon#403add8e347856d8f5cb0105eb73a18a3bfa9bb5e0d046301a4f38dde3aad61e::" providerId="AD" clId="Web-{8DD7C572-2C15-AB4E-4FA0-EF1A82067DA5}" dt="2021-11-17T21:08:00.659" v="1581"/>
          <ac:spMkLst>
            <pc:docMk/>
            <pc:sldMk cId="1081626006" sldId="315"/>
            <ac:spMk id="29" creationId="{CE08619C-8992-412C-BF5C-9396855FD3C1}"/>
          </ac:spMkLst>
        </pc:spChg>
        <pc:spChg chg="add del mod">
          <ac:chgData name="Guest User" userId="S::urn:spo:anon#403add8e347856d8f5cb0105eb73a18a3bfa9bb5e0d046301a4f38dde3aad61e::" providerId="AD" clId="Web-{8DD7C572-2C15-AB4E-4FA0-EF1A82067DA5}" dt="2021-11-17T21:21:55.140" v="1778"/>
          <ac:spMkLst>
            <pc:docMk/>
            <pc:sldMk cId="1081626006" sldId="315"/>
            <ac:spMk id="32" creationId="{DF92AC0A-3976-4F17-A303-88FB2AF99C6A}"/>
          </ac:spMkLst>
        </pc:spChg>
        <pc:spChg chg="add del mod">
          <ac:chgData name="Guest User" userId="S::urn:spo:anon#403add8e347856d8f5cb0105eb73a18a3bfa9bb5e0d046301a4f38dde3aad61e::" providerId="AD" clId="Web-{8DD7C572-2C15-AB4E-4FA0-EF1A82067DA5}" dt="2021-11-17T21:17:02.828" v="1697"/>
          <ac:spMkLst>
            <pc:docMk/>
            <pc:sldMk cId="1081626006" sldId="315"/>
            <ac:spMk id="33" creationId="{30E84D1A-A90E-425B-BF31-2FFE9A60B6F1}"/>
          </ac:spMkLst>
        </pc:spChg>
        <pc:spChg chg="add del mod">
          <ac:chgData name="Guest User" userId="S::urn:spo:anon#403add8e347856d8f5cb0105eb73a18a3bfa9bb5e0d046301a4f38dde3aad61e::" providerId="AD" clId="Web-{8DD7C572-2C15-AB4E-4FA0-EF1A82067DA5}" dt="2021-11-17T21:43:32.791" v="2065"/>
          <ac:spMkLst>
            <pc:docMk/>
            <pc:sldMk cId="1081626006" sldId="315"/>
            <ac:spMk id="34" creationId="{7927133F-E7E8-452A-9764-26486C5A96CD}"/>
          </ac:spMkLst>
        </pc:spChg>
        <pc:spChg chg="add del mod">
          <ac:chgData name="Guest User" userId="S::urn:spo:anon#403add8e347856d8f5cb0105eb73a18a3bfa9bb5e0d046301a4f38dde3aad61e::" providerId="AD" clId="Web-{8DD7C572-2C15-AB4E-4FA0-EF1A82067DA5}" dt="2021-11-17T21:22:34.517" v="1789"/>
          <ac:spMkLst>
            <pc:docMk/>
            <pc:sldMk cId="1081626006" sldId="315"/>
            <ac:spMk id="35" creationId="{968052C5-127C-4C19-B190-6D30A91A3179}"/>
          </ac:spMkLst>
        </pc:spChg>
        <pc:spChg chg="add del mod">
          <ac:chgData name="Guest User" userId="S::urn:spo:anon#403add8e347856d8f5cb0105eb73a18a3bfa9bb5e0d046301a4f38dde3aad61e::" providerId="AD" clId="Web-{8DD7C572-2C15-AB4E-4FA0-EF1A82067DA5}" dt="2021-11-17T21:35:12.156" v="1983"/>
          <ac:spMkLst>
            <pc:docMk/>
            <pc:sldMk cId="1081626006" sldId="315"/>
            <ac:spMk id="37" creationId="{28B8F2D4-448B-49CF-864E-63A6534C0C82}"/>
          </ac:spMkLst>
        </pc:spChg>
        <pc:spChg chg="add del mod">
          <ac:chgData name="Guest User" userId="S::urn:spo:anon#403add8e347856d8f5cb0105eb73a18a3bfa9bb5e0d046301a4f38dde3aad61e::" providerId="AD" clId="Web-{8DD7C572-2C15-AB4E-4FA0-EF1A82067DA5}" dt="2021-11-17T21:47:27.947" v="2126"/>
          <ac:spMkLst>
            <pc:docMk/>
            <pc:sldMk cId="1081626006" sldId="315"/>
            <ac:spMk id="39" creationId="{9BF4FF47-426D-436E-9F6D-9EC1B51239C9}"/>
          </ac:spMkLst>
        </pc:spChg>
        <pc:spChg chg="add del">
          <ac:chgData name="Guest User" userId="S::urn:spo:anon#403add8e347856d8f5cb0105eb73a18a3bfa9bb5e0d046301a4f38dde3aad61e::" providerId="AD" clId="Web-{8DD7C572-2C15-AB4E-4FA0-EF1A82067DA5}" dt="2021-11-17T21:43:29.963" v="2064"/>
          <ac:spMkLst>
            <pc:docMk/>
            <pc:sldMk cId="1081626006" sldId="315"/>
            <ac:spMk id="40" creationId="{9BF4FF47-426D-436E-9F6D-9EC1B51239C9}"/>
          </ac:spMkLst>
        </pc:spChg>
        <pc:grpChg chg="add del">
          <ac:chgData name="Guest User" userId="S::urn:spo:anon#403add8e347856d8f5cb0105eb73a18a3bfa9bb5e0d046301a4f38dde3aad61e::" providerId="AD" clId="Web-{8DD7C572-2C15-AB4E-4FA0-EF1A82067DA5}" dt="2021-11-17T20:15:23.510" v="1115"/>
          <ac:grpSpMkLst>
            <pc:docMk/>
            <pc:sldMk cId="1081626006" sldId="315"/>
            <ac:grpSpMk id="2" creationId="{02CDA598-6F78-4F8B-ACC6-1299101EC1CC}"/>
          </ac:grpSpMkLst>
        </pc:grpChg>
        <pc:grpChg chg="add mod">
          <ac:chgData name="Guest User" userId="S::urn:spo:anon#403add8e347856d8f5cb0105eb73a18a3bfa9bb5e0d046301a4f38dde3aad61e::" providerId="AD" clId="Web-{8DD7C572-2C15-AB4E-4FA0-EF1A82067DA5}" dt="2021-11-17T20:15:27.901" v="1116" actId="1076"/>
          <ac:grpSpMkLst>
            <pc:docMk/>
            <pc:sldMk cId="1081626006" sldId="315"/>
            <ac:grpSpMk id="3" creationId="{CE76856B-04F0-4918-BD9E-C96FC49DC2DD}"/>
          </ac:grpSpMkLst>
        </pc:grpChg>
        <pc:picChg chg="add del mod">
          <ac:chgData name="Guest User" userId="S::urn:spo:anon#403add8e347856d8f5cb0105eb73a18a3bfa9bb5e0d046301a4f38dde3aad61e::" providerId="AD" clId="Web-{8DD7C572-2C15-AB4E-4FA0-EF1A82067DA5}" dt="2021-11-17T21:21:56.140" v="1779"/>
          <ac:picMkLst>
            <pc:docMk/>
            <pc:sldMk cId="1081626006" sldId="315"/>
            <ac:picMk id="9" creationId="{E147B41E-79C7-44D9-8EC9-262C74D51F90}"/>
          </ac:picMkLst>
        </pc:picChg>
        <pc:picChg chg="add del mod">
          <ac:chgData name="Guest User" userId="S::urn:spo:anon#403add8e347856d8f5cb0105eb73a18a3bfa9bb5e0d046301a4f38dde3aad61e::" providerId="AD" clId="Web-{8DD7C572-2C15-AB4E-4FA0-EF1A82067DA5}" dt="2021-11-17T21:21:51.781" v="1775"/>
          <ac:picMkLst>
            <pc:docMk/>
            <pc:sldMk cId="1081626006" sldId="315"/>
            <ac:picMk id="10" creationId="{D639FFDB-4C2F-4DA8-A6BB-F3F0D90E64A3}"/>
          </ac:picMkLst>
        </pc:picChg>
        <pc:picChg chg="del mod">
          <ac:chgData name="Guest User" userId="S::urn:spo:anon#403add8e347856d8f5cb0105eb73a18a3bfa9bb5e0d046301a4f38dde3aad61e::" providerId="AD" clId="Web-{8DD7C572-2C15-AB4E-4FA0-EF1A82067DA5}" dt="2021-11-17T21:06:47.953" v="1571"/>
          <ac:picMkLst>
            <pc:docMk/>
            <pc:sldMk cId="1081626006" sldId="315"/>
            <ac:picMk id="18" creationId="{0FB00FEF-6E24-4235-83DD-D831029AEEB0}"/>
          </ac:picMkLst>
        </pc:picChg>
        <pc:picChg chg="del mod">
          <ac:chgData name="Guest User" userId="S::urn:spo:anon#403add8e347856d8f5cb0105eb73a18a3bfa9bb5e0d046301a4f38dde3aad61e::" providerId="AD" clId="Web-{8DD7C572-2C15-AB4E-4FA0-EF1A82067DA5}" dt="2021-11-17T21:06:48.640" v="1572"/>
          <ac:picMkLst>
            <pc:docMk/>
            <pc:sldMk cId="1081626006" sldId="315"/>
            <ac:picMk id="20" creationId="{1CACEBF6-F3A0-45CE-82C2-3557DFBA6912}"/>
          </ac:picMkLst>
        </pc:picChg>
        <pc:picChg chg="del mod">
          <ac:chgData name="Guest User" userId="S::urn:spo:anon#403add8e347856d8f5cb0105eb73a18a3bfa9bb5e0d046301a4f38dde3aad61e::" providerId="AD" clId="Web-{8DD7C572-2C15-AB4E-4FA0-EF1A82067DA5}" dt="2021-11-17T21:06:49.484" v="1573"/>
          <ac:picMkLst>
            <pc:docMk/>
            <pc:sldMk cId="1081626006" sldId="315"/>
            <ac:picMk id="24" creationId="{C9B75E85-8A30-49B4-AADC-186E4C11F33E}"/>
          </ac:picMkLst>
        </pc:picChg>
        <pc:picChg chg="del mod">
          <ac:chgData name="Guest User" userId="S::urn:spo:anon#403add8e347856d8f5cb0105eb73a18a3bfa9bb5e0d046301a4f38dde3aad61e::" providerId="AD" clId="Web-{8DD7C572-2C15-AB4E-4FA0-EF1A82067DA5}" dt="2021-11-17T21:06:50.125" v="1574"/>
          <ac:picMkLst>
            <pc:docMk/>
            <pc:sldMk cId="1081626006" sldId="315"/>
            <ac:picMk id="28" creationId="{DD4C3792-0EA2-4643-9C92-71DC7E508A18}"/>
          </ac:picMkLst>
        </pc:picChg>
        <pc:picChg chg="del mod">
          <ac:chgData name="Guest User" userId="S::urn:spo:anon#403add8e347856d8f5cb0105eb73a18a3bfa9bb5e0d046301a4f38dde3aad61e::" providerId="AD" clId="Web-{8DD7C572-2C15-AB4E-4FA0-EF1A82067DA5}" dt="2021-11-17T21:06:50.750" v="1575"/>
          <ac:picMkLst>
            <pc:docMk/>
            <pc:sldMk cId="1081626006" sldId="315"/>
            <ac:picMk id="30" creationId="{7D514823-77F1-4113-AD39-06F2FAFAD65B}"/>
          </ac:picMkLst>
        </pc:picChg>
        <pc:picChg chg="add mod">
          <ac:chgData name="Guest User" userId="S::urn:spo:anon#403add8e347856d8f5cb0105eb73a18a3bfa9bb5e0d046301a4f38dde3aad61e::" providerId="AD" clId="Web-{8DD7C572-2C15-AB4E-4FA0-EF1A82067DA5}" dt="2021-11-17T21:40:36.079" v="1990" actId="1076"/>
          <ac:picMkLst>
            <pc:docMk/>
            <pc:sldMk cId="1081626006" sldId="315"/>
            <ac:picMk id="38" creationId="{2B3937C4-D7D8-40BD-9571-3D1D346E66B1}"/>
          </ac:picMkLst>
        </pc:picChg>
        <pc:cxnChg chg="add mod">
          <ac:chgData name="Guest User" userId="S::urn:spo:anon#403add8e347856d8f5cb0105eb73a18a3bfa9bb5e0d046301a4f38dde3aad61e::" providerId="AD" clId="Web-{8DD7C572-2C15-AB4E-4FA0-EF1A82067DA5}" dt="2021-11-17T21:22:26.251" v="1787" actId="1076"/>
          <ac:cxnSpMkLst>
            <pc:docMk/>
            <pc:sldMk cId="1081626006" sldId="315"/>
            <ac:cxnSpMk id="6" creationId="{521AC94D-51EC-48D9-AF61-3E4F4A74DB7E}"/>
          </ac:cxnSpMkLst>
        </pc:cxnChg>
      </pc:sldChg>
      <pc:sldChg chg="addSp delSp modSp">
        <pc:chgData name="Guest User" userId="S::urn:spo:anon#403add8e347856d8f5cb0105eb73a18a3bfa9bb5e0d046301a4f38dde3aad61e::" providerId="AD" clId="Web-{8DD7C572-2C15-AB4E-4FA0-EF1A82067DA5}" dt="2021-11-17T20:42:06.204" v="1379" actId="1076"/>
        <pc:sldMkLst>
          <pc:docMk/>
          <pc:sldMk cId="2290899349" sldId="342"/>
        </pc:sldMkLst>
        <pc:spChg chg="mod">
          <ac:chgData name="Guest User" userId="S::urn:spo:anon#403add8e347856d8f5cb0105eb73a18a3bfa9bb5e0d046301a4f38dde3aad61e::" providerId="AD" clId="Web-{8DD7C572-2C15-AB4E-4FA0-EF1A82067DA5}" dt="2021-11-17T20:06:00.291" v="1052" actId="20577"/>
          <ac:spMkLst>
            <pc:docMk/>
            <pc:sldMk cId="2290899349" sldId="342"/>
            <ac:spMk id="48" creationId="{D6C4DB2A-6C9B-F24B-B09A-125927C11B19}"/>
          </ac:spMkLst>
        </pc:spChg>
        <pc:grpChg chg="add del">
          <ac:chgData name="Guest User" userId="S::urn:spo:anon#403add8e347856d8f5cb0105eb73a18a3bfa9bb5e0d046301a4f38dde3aad61e::" providerId="AD" clId="Web-{8DD7C572-2C15-AB4E-4FA0-EF1A82067DA5}" dt="2021-11-17T20:41:51.500" v="1377"/>
          <ac:grpSpMkLst>
            <pc:docMk/>
            <pc:sldMk cId="2290899349" sldId="342"/>
            <ac:grpSpMk id="3" creationId="{3332496E-87EC-4C72-B40D-45BF93CF73AC}"/>
          </ac:grpSpMkLst>
        </pc:grpChg>
        <pc:picChg chg="add del mod modCrop">
          <ac:chgData name="Guest User" userId="S::urn:spo:anon#403add8e347856d8f5cb0105eb73a18a3bfa9bb5e0d046301a4f38dde3aad61e::" providerId="AD" clId="Web-{8DD7C572-2C15-AB4E-4FA0-EF1A82067DA5}" dt="2021-11-17T18:26:54.389" v="39"/>
          <ac:picMkLst>
            <pc:docMk/>
            <pc:sldMk cId="2290899349" sldId="342"/>
            <ac:picMk id="2" creationId="{1E86FBDB-75A1-4232-A206-F8C3303F3CDE}"/>
          </ac:picMkLst>
        </pc:picChg>
        <pc:picChg chg="add del mod">
          <ac:chgData name="Guest User" userId="S::urn:spo:anon#403add8e347856d8f5cb0105eb73a18a3bfa9bb5e0d046301a4f38dde3aad61e::" providerId="AD" clId="Web-{8DD7C572-2C15-AB4E-4FA0-EF1A82067DA5}" dt="2021-11-17T20:42:06.204" v="1379" actId="1076"/>
          <ac:picMkLst>
            <pc:docMk/>
            <pc:sldMk cId="2290899349" sldId="342"/>
            <ac:picMk id="40" creationId="{58A83612-AF8A-FF42-AC58-915B21271AEC}"/>
          </ac:picMkLst>
        </pc:picChg>
      </pc:sldChg>
      <pc:sldChg chg="addSp delSp modSp">
        <pc:chgData name="Guest User" userId="S::urn:spo:anon#403add8e347856d8f5cb0105eb73a18a3bfa9bb5e0d046301a4f38dde3aad61e::" providerId="AD" clId="Web-{8DD7C572-2C15-AB4E-4FA0-EF1A82067DA5}" dt="2021-11-17T20:47:47.800" v="1455" actId="1076"/>
        <pc:sldMkLst>
          <pc:docMk/>
          <pc:sldMk cId="785521698" sldId="350"/>
        </pc:sldMkLst>
        <pc:spChg chg="add del mod">
          <ac:chgData name="Guest User" userId="S::urn:spo:anon#403add8e347856d8f5cb0105eb73a18a3bfa9bb5e0d046301a4f38dde3aad61e::" providerId="AD" clId="Web-{8DD7C572-2C15-AB4E-4FA0-EF1A82067DA5}" dt="2021-11-17T20:42:42.268" v="1389"/>
          <ac:spMkLst>
            <pc:docMk/>
            <pc:sldMk cId="785521698" sldId="350"/>
            <ac:spMk id="2" creationId="{B426DE41-4BE3-4393-B039-483BAB18CE1D}"/>
          </ac:spMkLst>
        </pc:spChg>
        <pc:spChg chg="add mod">
          <ac:chgData name="Guest User" userId="S::urn:spo:anon#403add8e347856d8f5cb0105eb73a18a3bfa9bb5e0d046301a4f38dde3aad61e::" providerId="AD" clId="Web-{8DD7C572-2C15-AB4E-4FA0-EF1A82067DA5}" dt="2021-11-17T20:47:11.595" v="1450" actId="1076"/>
          <ac:spMkLst>
            <pc:docMk/>
            <pc:sldMk cId="785521698" sldId="350"/>
            <ac:spMk id="5" creationId="{1CB98691-C74B-4296-A311-84B388285DEA}"/>
          </ac:spMkLst>
        </pc:spChg>
        <pc:spChg chg="mod">
          <ac:chgData name="Guest User" userId="S::urn:spo:anon#403add8e347856d8f5cb0105eb73a18a3bfa9bb5e0d046301a4f38dde3aad61e::" providerId="AD" clId="Web-{8DD7C572-2C15-AB4E-4FA0-EF1A82067DA5}" dt="2021-11-17T20:11:54.359" v="1077" actId="14100"/>
          <ac:spMkLst>
            <pc:docMk/>
            <pc:sldMk cId="785521698" sldId="350"/>
            <ac:spMk id="10" creationId="{BCC277A6-7F61-456E-8B72-25C032382213}"/>
          </ac:spMkLst>
        </pc:spChg>
        <pc:spChg chg="mod">
          <ac:chgData name="Guest User" userId="S::urn:spo:anon#403add8e347856d8f5cb0105eb73a18a3bfa9bb5e0d046301a4f38dde3aad61e::" providerId="AD" clId="Web-{8DD7C572-2C15-AB4E-4FA0-EF1A82067DA5}" dt="2021-11-17T20:47:32.049" v="1453" actId="14100"/>
          <ac:spMkLst>
            <pc:docMk/>
            <pc:sldMk cId="785521698" sldId="350"/>
            <ac:spMk id="11" creationId="{AD5A64B3-348A-4719-B2B9-3889B59A0FB3}"/>
          </ac:spMkLst>
        </pc:spChg>
        <pc:spChg chg="add mod">
          <ac:chgData name="Guest User" userId="S::urn:spo:anon#403add8e347856d8f5cb0105eb73a18a3bfa9bb5e0d046301a4f38dde3aad61e::" providerId="AD" clId="Web-{8DD7C572-2C15-AB4E-4FA0-EF1A82067DA5}" dt="2021-11-17T20:47:04.297" v="1448" actId="14100"/>
          <ac:spMkLst>
            <pc:docMk/>
            <pc:sldMk cId="785521698" sldId="350"/>
            <ac:spMk id="12" creationId="{6173E172-733A-4EFE-9F99-BA3A990A1C7F}"/>
          </ac:spMkLst>
        </pc:spChg>
        <pc:spChg chg="add mod">
          <ac:chgData name="Guest User" userId="S::urn:spo:anon#403add8e347856d8f5cb0105eb73a18a3bfa9bb5e0d046301a4f38dde3aad61e::" providerId="AD" clId="Web-{8DD7C572-2C15-AB4E-4FA0-EF1A82067DA5}" dt="2021-11-17T20:47:07.766" v="1449" actId="14100"/>
          <ac:spMkLst>
            <pc:docMk/>
            <pc:sldMk cId="785521698" sldId="350"/>
            <ac:spMk id="15" creationId="{B87BC95A-EF1B-40B1-85C2-C3C3923DE057}"/>
          </ac:spMkLst>
        </pc:spChg>
        <pc:picChg chg="mod">
          <ac:chgData name="Guest User" userId="S::urn:spo:anon#403add8e347856d8f5cb0105eb73a18a3bfa9bb5e0d046301a4f38dde3aad61e::" providerId="AD" clId="Web-{8DD7C572-2C15-AB4E-4FA0-EF1A82067DA5}" dt="2021-11-17T20:42:22.486" v="1383" actId="1076"/>
          <ac:picMkLst>
            <pc:docMk/>
            <pc:sldMk cId="785521698" sldId="350"/>
            <ac:picMk id="8" creationId="{55B8845F-3FCC-4B62-AB8C-C9F005339E4A}"/>
          </ac:picMkLst>
        </pc:picChg>
        <pc:picChg chg="mod">
          <ac:chgData name="Guest User" userId="S::urn:spo:anon#403add8e347856d8f5cb0105eb73a18a3bfa9bb5e0d046301a4f38dde3aad61e::" providerId="AD" clId="Web-{8DD7C572-2C15-AB4E-4FA0-EF1A82067DA5}" dt="2021-11-17T20:46:57.859" v="1446" actId="14100"/>
          <ac:picMkLst>
            <pc:docMk/>
            <pc:sldMk cId="785521698" sldId="350"/>
            <ac:picMk id="13" creationId="{FDABB2B0-2AE0-40CA-91C2-88940725AA28}"/>
          </ac:picMkLst>
        </pc:picChg>
        <pc:cxnChg chg="mod">
          <ac:chgData name="Guest User" userId="S::urn:spo:anon#403add8e347856d8f5cb0105eb73a18a3bfa9bb5e0d046301a4f38dde3aad61e::" providerId="AD" clId="Web-{8DD7C572-2C15-AB4E-4FA0-EF1A82067DA5}" dt="2021-11-17T20:47:42.534" v="1454" actId="1076"/>
          <ac:cxnSpMkLst>
            <pc:docMk/>
            <pc:sldMk cId="785521698" sldId="350"/>
            <ac:cxnSpMk id="9" creationId="{26056E4F-33B1-4D9F-8109-3A9CD1EF37A3}"/>
          </ac:cxnSpMkLst>
        </pc:cxnChg>
        <pc:cxnChg chg="mod">
          <ac:chgData name="Guest User" userId="S::urn:spo:anon#403add8e347856d8f5cb0105eb73a18a3bfa9bb5e0d046301a4f38dde3aad61e::" providerId="AD" clId="Web-{8DD7C572-2C15-AB4E-4FA0-EF1A82067DA5}" dt="2021-11-17T20:47:47.800" v="1455" actId="1076"/>
          <ac:cxnSpMkLst>
            <pc:docMk/>
            <pc:sldMk cId="785521698" sldId="350"/>
            <ac:cxnSpMk id="14" creationId="{67142A66-0B7C-4EB8-9636-A1879C661F38}"/>
          </ac:cxnSpMkLst>
        </pc:cxnChg>
      </pc:sldChg>
      <pc:sldChg chg="addSp delSp modSp">
        <pc:chgData name="Guest User" userId="S::urn:spo:anon#403add8e347856d8f5cb0105eb73a18a3bfa9bb5e0d046301a4f38dde3aad61e::" providerId="AD" clId="Web-{8DD7C572-2C15-AB4E-4FA0-EF1A82067DA5}" dt="2021-11-17T20:20:43.652" v="1174" actId="14100"/>
        <pc:sldMkLst>
          <pc:docMk/>
          <pc:sldMk cId="1893518059" sldId="357"/>
        </pc:sldMkLst>
        <pc:spChg chg="mod">
          <ac:chgData name="Guest User" userId="S::urn:spo:anon#403add8e347856d8f5cb0105eb73a18a3bfa9bb5e0d046301a4f38dde3aad61e::" providerId="AD" clId="Web-{8DD7C572-2C15-AB4E-4FA0-EF1A82067DA5}" dt="2021-11-17T19:44:15.723" v="797" actId="1076"/>
          <ac:spMkLst>
            <pc:docMk/>
            <pc:sldMk cId="1893518059" sldId="357"/>
            <ac:spMk id="2" creationId="{0264935D-0751-4BED-AD83-0A376FF5CEC6}"/>
          </ac:spMkLst>
        </pc:spChg>
        <pc:spChg chg="mod">
          <ac:chgData name="Guest User" userId="S::urn:spo:anon#403add8e347856d8f5cb0105eb73a18a3bfa9bb5e0d046301a4f38dde3aad61e::" providerId="AD" clId="Web-{8DD7C572-2C15-AB4E-4FA0-EF1A82067DA5}" dt="2021-11-17T19:46:26.918" v="816" actId="14100"/>
          <ac:spMkLst>
            <pc:docMk/>
            <pc:sldMk cId="1893518059" sldId="357"/>
            <ac:spMk id="3" creationId="{A8394CBD-217D-48AD-B225-6133FF13791D}"/>
          </ac:spMkLst>
        </pc:spChg>
        <pc:spChg chg="add del">
          <ac:chgData name="Guest User" userId="S::urn:spo:anon#403add8e347856d8f5cb0105eb73a18a3bfa9bb5e0d046301a4f38dde3aad61e::" providerId="AD" clId="Web-{8DD7C572-2C15-AB4E-4FA0-EF1A82067DA5}" dt="2021-11-17T19:44:44.162" v="803"/>
          <ac:spMkLst>
            <pc:docMk/>
            <pc:sldMk cId="1893518059" sldId="357"/>
            <ac:spMk id="5" creationId="{55AC8F05-2540-4831-90F5-B0697477F764}"/>
          </ac:spMkLst>
        </pc:spChg>
        <pc:spChg chg="del mod">
          <ac:chgData name="Guest User" userId="S::urn:spo:anon#403add8e347856d8f5cb0105eb73a18a3bfa9bb5e0d046301a4f38dde3aad61e::" providerId="AD" clId="Web-{8DD7C572-2C15-AB4E-4FA0-EF1A82067DA5}" dt="2021-11-17T19:43:08.486" v="786"/>
          <ac:spMkLst>
            <pc:docMk/>
            <pc:sldMk cId="1893518059" sldId="357"/>
            <ac:spMk id="6" creationId="{64C0ED94-2FE4-4DE6-B83B-64A42FCEC1EB}"/>
          </ac:spMkLst>
        </pc:spChg>
        <pc:spChg chg="add del">
          <ac:chgData name="Guest User" userId="S::urn:spo:anon#403add8e347856d8f5cb0105eb73a18a3bfa9bb5e0d046301a4f38dde3aad61e::" providerId="AD" clId="Web-{8DD7C572-2C15-AB4E-4FA0-EF1A82067DA5}" dt="2021-11-17T19:44:42.350" v="802"/>
          <ac:spMkLst>
            <pc:docMk/>
            <pc:sldMk cId="1893518059" sldId="357"/>
            <ac:spMk id="8" creationId="{CD406208-5A85-4E49-B264-41E5BF6CCFD1}"/>
          </ac:spMkLst>
        </pc:spChg>
        <pc:spChg chg="mod">
          <ac:chgData name="Guest User" userId="S::urn:spo:anon#403add8e347856d8f5cb0105eb73a18a3bfa9bb5e0d046301a4f38dde3aad61e::" providerId="AD" clId="Web-{8DD7C572-2C15-AB4E-4FA0-EF1A82067DA5}" dt="2021-11-17T19:45:50.853" v="812" actId="1076"/>
          <ac:spMkLst>
            <pc:docMk/>
            <pc:sldMk cId="1893518059" sldId="357"/>
            <ac:spMk id="12" creationId="{7129B1F8-172A-4113-8580-1B7B85AB63A6}"/>
          </ac:spMkLst>
        </pc:spChg>
        <pc:spChg chg="mod">
          <ac:chgData name="Guest User" userId="S::urn:spo:anon#403add8e347856d8f5cb0105eb73a18a3bfa9bb5e0d046301a4f38dde3aad61e::" providerId="AD" clId="Web-{8DD7C572-2C15-AB4E-4FA0-EF1A82067DA5}" dt="2021-11-17T19:43:25.018" v="792" actId="14100"/>
          <ac:spMkLst>
            <pc:docMk/>
            <pc:sldMk cId="1893518059" sldId="357"/>
            <ac:spMk id="14" creationId="{F4E59CA0-B1BD-4C4A-BC0C-F9464A645FCE}"/>
          </ac:spMkLst>
        </pc:spChg>
        <pc:spChg chg="mod">
          <ac:chgData name="Guest User" userId="S::urn:spo:anon#403add8e347856d8f5cb0105eb73a18a3bfa9bb5e0d046301a4f38dde3aad61e::" providerId="AD" clId="Web-{8DD7C572-2C15-AB4E-4FA0-EF1A82067DA5}" dt="2021-11-17T19:44:20.145" v="798" actId="1076"/>
          <ac:spMkLst>
            <pc:docMk/>
            <pc:sldMk cId="1893518059" sldId="357"/>
            <ac:spMk id="15" creationId="{D97BF7D3-EA38-4EDA-8E90-44AC0CA4E38B}"/>
          </ac:spMkLst>
        </pc:spChg>
        <pc:spChg chg="add del">
          <ac:chgData name="Guest User" userId="S::urn:spo:anon#403add8e347856d8f5cb0105eb73a18a3bfa9bb5e0d046301a4f38dde3aad61e::" providerId="AD" clId="Web-{8DD7C572-2C15-AB4E-4FA0-EF1A82067DA5}" dt="2021-11-17T19:44:41.443" v="801"/>
          <ac:spMkLst>
            <pc:docMk/>
            <pc:sldMk cId="1893518059" sldId="357"/>
            <ac:spMk id="17" creationId="{02F0519A-B533-4346-BFEE-FD00637AC033}"/>
          </ac:spMkLst>
        </pc:spChg>
        <pc:spChg chg="topLvl">
          <ac:chgData name="Guest User" userId="S::urn:spo:anon#403add8e347856d8f5cb0105eb73a18a3bfa9bb5e0d046301a4f38dde3aad61e::" providerId="AD" clId="Web-{8DD7C572-2C15-AB4E-4FA0-EF1A82067DA5}" dt="2021-11-17T20:16:17.935" v="1130"/>
          <ac:spMkLst>
            <pc:docMk/>
            <pc:sldMk cId="1893518059" sldId="357"/>
            <ac:spMk id="21" creationId="{62F98F0D-C94D-43AB-AE04-3031F64C2086}"/>
          </ac:spMkLst>
        </pc:spChg>
        <pc:spChg chg="mod topLvl">
          <ac:chgData name="Guest User" userId="S::urn:spo:anon#403add8e347856d8f5cb0105eb73a18a3bfa9bb5e0d046301a4f38dde3aad61e::" providerId="AD" clId="Web-{8DD7C572-2C15-AB4E-4FA0-EF1A82067DA5}" dt="2021-11-17T20:20:43.652" v="1174" actId="14100"/>
          <ac:spMkLst>
            <pc:docMk/>
            <pc:sldMk cId="1893518059" sldId="357"/>
            <ac:spMk id="22" creationId="{27F0D8FF-ECAF-411D-A8EA-30A6F2AE8CF8}"/>
          </ac:spMkLst>
        </pc:spChg>
        <pc:spChg chg="mod topLvl">
          <ac:chgData name="Guest User" userId="S::urn:spo:anon#403add8e347856d8f5cb0105eb73a18a3bfa9bb5e0d046301a4f38dde3aad61e::" providerId="AD" clId="Web-{8DD7C572-2C15-AB4E-4FA0-EF1A82067DA5}" dt="2021-11-17T20:17:15.266" v="1150" actId="14100"/>
          <ac:spMkLst>
            <pc:docMk/>
            <pc:sldMk cId="1893518059" sldId="357"/>
            <ac:spMk id="23" creationId="{FD6CE225-A365-411D-B34E-72EDA60F8EDD}"/>
          </ac:spMkLst>
        </pc:spChg>
        <pc:spChg chg="mod topLvl">
          <ac:chgData name="Guest User" userId="S::urn:spo:anon#403add8e347856d8f5cb0105eb73a18a3bfa9bb5e0d046301a4f38dde3aad61e::" providerId="AD" clId="Web-{8DD7C572-2C15-AB4E-4FA0-EF1A82067DA5}" dt="2021-11-17T20:17:17.844" v="1151" actId="1076"/>
          <ac:spMkLst>
            <pc:docMk/>
            <pc:sldMk cId="1893518059" sldId="357"/>
            <ac:spMk id="24" creationId="{1660EA82-FF2B-47E4-A3A6-A8999F64EE7D}"/>
          </ac:spMkLst>
        </pc:spChg>
        <pc:grpChg chg="add del">
          <ac:chgData name="Guest User" userId="S::urn:spo:anon#403add8e347856d8f5cb0105eb73a18a3bfa9bb5e0d046301a4f38dde3aad61e::" providerId="AD" clId="Web-{8DD7C572-2C15-AB4E-4FA0-EF1A82067DA5}" dt="2021-11-17T20:15:59.715" v="1125"/>
          <ac:grpSpMkLst>
            <pc:docMk/>
            <pc:sldMk cId="1893518059" sldId="357"/>
            <ac:grpSpMk id="4" creationId="{DDBFD4A8-CE6C-4286-9D07-FA18CCC55536}"/>
          </ac:grpSpMkLst>
        </pc:grpChg>
        <pc:grpChg chg="add del mod">
          <ac:chgData name="Guest User" userId="S::urn:spo:anon#403add8e347856d8f5cb0105eb73a18a3bfa9bb5e0d046301a4f38dde3aad61e::" providerId="AD" clId="Web-{8DD7C572-2C15-AB4E-4FA0-EF1A82067DA5}" dt="2021-11-17T20:16:17.935" v="1130"/>
          <ac:grpSpMkLst>
            <pc:docMk/>
            <pc:sldMk cId="1893518059" sldId="357"/>
            <ac:grpSpMk id="25" creationId="{21608ED5-8E15-4C4E-B0A6-6ED9B1373233}"/>
          </ac:grpSpMkLst>
        </pc:grpChg>
        <pc:picChg chg="mod">
          <ac:chgData name="Guest User" userId="S::urn:spo:anon#403add8e347856d8f5cb0105eb73a18a3bfa9bb5e0d046301a4f38dde3aad61e::" providerId="AD" clId="Web-{8DD7C572-2C15-AB4E-4FA0-EF1A82067DA5}" dt="2021-11-17T19:43:12.658" v="787" actId="1076"/>
          <ac:picMkLst>
            <pc:docMk/>
            <pc:sldMk cId="1893518059" sldId="357"/>
            <ac:picMk id="11" creationId="{5C2164D4-633E-404A-B12D-4166A7332725}"/>
          </ac:picMkLst>
        </pc:picChg>
        <pc:picChg chg="mod">
          <ac:chgData name="Guest User" userId="S::urn:spo:anon#403add8e347856d8f5cb0105eb73a18a3bfa9bb5e0d046301a4f38dde3aad61e::" providerId="AD" clId="Web-{8DD7C572-2C15-AB4E-4FA0-EF1A82067DA5}" dt="2021-11-17T19:46:28.996" v="817" actId="1076"/>
          <ac:picMkLst>
            <pc:docMk/>
            <pc:sldMk cId="1893518059" sldId="357"/>
            <ac:picMk id="16" creationId="{D196896D-EFF0-49F1-8D3C-7D9E408DA346}"/>
          </ac:picMkLst>
        </pc:picChg>
        <pc:cxnChg chg="add mod">
          <ac:chgData name="Guest User" userId="S::urn:spo:anon#403add8e347856d8f5cb0105eb73a18a3bfa9bb5e0d046301a4f38dde3aad61e::" providerId="AD" clId="Web-{8DD7C572-2C15-AB4E-4FA0-EF1A82067DA5}" dt="2021-11-17T19:46:06.698" v="813" actId="1076"/>
          <ac:cxnSpMkLst>
            <pc:docMk/>
            <pc:sldMk cId="1893518059" sldId="357"/>
            <ac:cxnSpMk id="19" creationId="{32B38922-A57B-465E-B5A3-AA8190CBEA5D}"/>
          </ac:cxnSpMkLst>
        </pc:cxnChg>
      </pc:sldChg>
      <pc:sldChg chg="addSp delSp modSp">
        <pc:chgData name="Guest User" userId="S::urn:spo:anon#403add8e347856d8f5cb0105eb73a18a3bfa9bb5e0d046301a4f38dde3aad61e::" providerId="AD" clId="Web-{8DD7C572-2C15-AB4E-4FA0-EF1A82067DA5}" dt="2021-11-17T20:23:49.458" v="1209"/>
        <pc:sldMkLst>
          <pc:docMk/>
          <pc:sldMk cId="1313890327" sldId="358"/>
        </pc:sldMkLst>
        <pc:spChg chg="del mod">
          <ac:chgData name="Guest User" userId="S::urn:spo:anon#403add8e347856d8f5cb0105eb73a18a3bfa9bb5e0d046301a4f38dde3aad61e::" providerId="AD" clId="Web-{8DD7C572-2C15-AB4E-4FA0-EF1A82067DA5}" dt="2021-11-17T20:01:10.026" v="997"/>
          <ac:spMkLst>
            <pc:docMk/>
            <pc:sldMk cId="1313890327" sldId="358"/>
            <ac:spMk id="2" creationId="{0264935D-0751-4BED-AD83-0A376FF5CEC6}"/>
          </ac:spMkLst>
        </pc:spChg>
        <pc:spChg chg="mod">
          <ac:chgData name="Guest User" userId="S::urn:spo:anon#403add8e347856d8f5cb0105eb73a18a3bfa9bb5e0d046301a4f38dde3aad61e::" providerId="AD" clId="Web-{8DD7C572-2C15-AB4E-4FA0-EF1A82067DA5}" dt="2021-11-17T20:03:48.941" v="1046" actId="20577"/>
          <ac:spMkLst>
            <pc:docMk/>
            <pc:sldMk cId="1313890327" sldId="358"/>
            <ac:spMk id="5" creationId="{E1275128-A0BC-417E-94D9-68F41A4EB939}"/>
          </ac:spMkLst>
        </pc:spChg>
        <pc:spChg chg="del mod">
          <ac:chgData name="Guest User" userId="S::urn:spo:anon#403add8e347856d8f5cb0105eb73a18a3bfa9bb5e0d046301a4f38dde3aad61e::" providerId="AD" clId="Web-{8DD7C572-2C15-AB4E-4FA0-EF1A82067DA5}" dt="2021-11-17T20:02:47.766" v="1023"/>
          <ac:spMkLst>
            <pc:docMk/>
            <pc:sldMk cId="1313890327" sldId="358"/>
            <ac:spMk id="6" creationId="{64C0ED94-2FE4-4DE6-B83B-64A42FCEC1EB}"/>
          </ac:spMkLst>
        </pc:spChg>
        <pc:spChg chg="topLvl">
          <ac:chgData name="Guest User" userId="S::urn:spo:anon#403add8e347856d8f5cb0105eb73a18a3bfa9bb5e0d046301a4f38dde3aad61e::" providerId="AD" clId="Web-{8DD7C572-2C15-AB4E-4FA0-EF1A82067DA5}" dt="2021-11-17T20:02:14.748" v="1015"/>
          <ac:spMkLst>
            <pc:docMk/>
            <pc:sldMk cId="1313890327" sldId="358"/>
            <ac:spMk id="9" creationId="{343F66BC-40FF-46C4-B1F3-E7E913CABB94}"/>
          </ac:spMkLst>
        </pc:spChg>
        <pc:spChg chg="mod topLvl">
          <ac:chgData name="Guest User" userId="S::urn:spo:anon#403add8e347856d8f5cb0105eb73a18a3bfa9bb5e0d046301a4f38dde3aad61e::" providerId="AD" clId="Web-{8DD7C572-2C15-AB4E-4FA0-EF1A82067DA5}" dt="2021-11-17T20:23:32.457" v="1208" actId="14100"/>
          <ac:spMkLst>
            <pc:docMk/>
            <pc:sldMk cId="1313890327" sldId="358"/>
            <ac:spMk id="10" creationId="{AAA70606-FB95-40BE-A572-2859A002FD09}"/>
          </ac:spMkLst>
        </pc:spChg>
        <pc:spChg chg="mod topLvl">
          <ac:chgData name="Guest User" userId="S::urn:spo:anon#403add8e347856d8f5cb0105eb73a18a3bfa9bb5e0d046301a4f38dde3aad61e::" providerId="AD" clId="Web-{8DD7C572-2C15-AB4E-4FA0-EF1A82067DA5}" dt="2021-11-17T20:02:24.467" v="1018" actId="14100"/>
          <ac:spMkLst>
            <pc:docMk/>
            <pc:sldMk cId="1313890327" sldId="358"/>
            <ac:spMk id="11" creationId="{95DD785D-8877-46A2-86A9-556492EA4F0A}"/>
          </ac:spMkLst>
        </pc:spChg>
        <pc:spChg chg="mod topLvl">
          <ac:chgData name="Guest User" userId="S::urn:spo:anon#403add8e347856d8f5cb0105eb73a18a3bfa9bb5e0d046301a4f38dde3aad61e::" providerId="AD" clId="Web-{8DD7C572-2C15-AB4E-4FA0-EF1A82067DA5}" dt="2021-11-17T20:03:23.830" v="1034" actId="20577"/>
          <ac:spMkLst>
            <pc:docMk/>
            <pc:sldMk cId="1313890327" sldId="358"/>
            <ac:spMk id="12" creationId="{B73DBEE8-6F86-4C9F-9D9A-92F5E735D8E5}"/>
          </ac:spMkLst>
        </pc:spChg>
        <pc:spChg chg="add del mod">
          <ac:chgData name="Guest User" userId="S::urn:spo:anon#403add8e347856d8f5cb0105eb73a18a3bfa9bb5e0d046301a4f38dde3aad61e::" providerId="AD" clId="Web-{8DD7C572-2C15-AB4E-4FA0-EF1A82067DA5}" dt="2021-11-17T20:01:13.901" v="998"/>
          <ac:spMkLst>
            <pc:docMk/>
            <pc:sldMk cId="1313890327" sldId="358"/>
            <ac:spMk id="13" creationId="{CFB180F9-E24F-48B9-A153-F0A7F81CF51F}"/>
          </ac:spMkLst>
        </pc:spChg>
        <pc:spChg chg="add del">
          <ac:chgData name="Guest User" userId="S::urn:spo:anon#403add8e347856d8f5cb0105eb73a18a3bfa9bb5e0d046301a4f38dde3aad61e::" providerId="AD" clId="Web-{8DD7C572-2C15-AB4E-4FA0-EF1A82067DA5}" dt="2021-11-17T20:02:41.875" v="1021"/>
          <ac:spMkLst>
            <pc:docMk/>
            <pc:sldMk cId="1313890327" sldId="358"/>
            <ac:spMk id="14" creationId="{2C9F4274-4053-464B-ACA5-67572CCA66F6}"/>
          </ac:spMkLst>
        </pc:spChg>
        <pc:spChg chg="add del mod">
          <ac:chgData name="Guest User" userId="S::urn:spo:anon#403add8e347856d8f5cb0105eb73a18a3bfa9bb5e0d046301a4f38dde3aad61e::" providerId="AD" clId="Web-{8DD7C572-2C15-AB4E-4FA0-EF1A82067DA5}" dt="2021-11-17T20:03:43.550" v="1045"/>
          <ac:spMkLst>
            <pc:docMk/>
            <pc:sldMk cId="1313890327" sldId="358"/>
            <ac:spMk id="16" creationId="{982ADA04-B7DB-457A-BCB2-996299B4A515}"/>
          </ac:spMkLst>
        </pc:spChg>
        <pc:grpChg chg="add del mod">
          <ac:chgData name="Guest User" userId="S::urn:spo:anon#403add8e347856d8f5cb0105eb73a18a3bfa9bb5e0d046301a4f38dde3aad61e::" providerId="AD" clId="Web-{8DD7C572-2C15-AB4E-4FA0-EF1A82067DA5}" dt="2021-11-17T20:02:14.748" v="1015"/>
          <ac:grpSpMkLst>
            <pc:docMk/>
            <pc:sldMk cId="1313890327" sldId="358"/>
            <ac:grpSpMk id="3" creationId="{9F96BCF9-1B71-442A-B809-31C3BF6DA298}"/>
          </ac:grpSpMkLst>
        </pc:grpChg>
        <pc:grpChg chg="add">
          <ac:chgData name="Guest User" userId="S::urn:spo:anon#403add8e347856d8f5cb0105eb73a18a3bfa9bb5e0d046301a4f38dde3aad61e::" providerId="AD" clId="Web-{8DD7C572-2C15-AB4E-4FA0-EF1A82067DA5}" dt="2021-11-17T20:23:49.458" v="1209"/>
          <ac:grpSpMkLst>
            <pc:docMk/>
            <pc:sldMk cId="1313890327" sldId="358"/>
            <ac:grpSpMk id="17" creationId="{31BA0FA2-BEA1-4744-AEAC-AA705957C597}"/>
          </ac:grpSpMkLst>
        </pc:grpChg>
      </pc:sldChg>
      <pc:sldChg chg="addSp delSp modSp addAnim modAnim">
        <pc:chgData name="Guest User" userId="S::urn:spo:anon#403add8e347856d8f5cb0105eb73a18a3bfa9bb5e0d046301a4f38dde3aad61e::" providerId="AD" clId="Web-{8DD7C572-2C15-AB4E-4FA0-EF1A82067DA5}" dt="2021-11-17T20:19:22.273" v="1167" actId="14100"/>
        <pc:sldMkLst>
          <pc:docMk/>
          <pc:sldMk cId="1689459516" sldId="359"/>
        </pc:sldMkLst>
        <pc:spChg chg="del">
          <ac:chgData name="Guest User" userId="S::urn:spo:anon#403add8e347856d8f5cb0105eb73a18a3bfa9bb5e0d046301a4f38dde3aad61e::" providerId="AD" clId="Web-{8DD7C572-2C15-AB4E-4FA0-EF1A82067DA5}" dt="2021-11-17T18:27:57.626" v="56"/>
          <ac:spMkLst>
            <pc:docMk/>
            <pc:sldMk cId="1689459516" sldId="359"/>
            <ac:spMk id="2" creationId="{3498FE64-C80B-4016-9D76-5DC3B01D38DD}"/>
          </ac:spMkLst>
        </pc:spChg>
        <pc:spChg chg="mod">
          <ac:chgData name="Guest User" userId="S::urn:spo:anon#403add8e347856d8f5cb0105eb73a18a3bfa9bb5e0d046301a4f38dde3aad61e::" providerId="AD" clId="Web-{8DD7C572-2C15-AB4E-4FA0-EF1A82067DA5}" dt="2021-11-17T19:25:11.398" v="658" actId="20577"/>
          <ac:spMkLst>
            <pc:docMk/>
            <pc:sldMk cId="1689459516" sldId="359"/>
            <ac:spMk id="3" creationId="{A8394CBD-217D-48AD-B225-6133FF13791D}"/>
          </ac:spMkLst>
        </pc:spChg>
        <pc:spChg chg="add topLvl">
          <ac:chgData name="Guest User" userId="S::urn:spo:anon#403add8e347856d8f5cb0105eb73a18a3bfa9bb5e0d046301a4f38dde3aad61e::" providerId="AD" clId="Web-{8DD7C572-2C15-AB4E-4FA0-EF1A82067DA5}" dt="2021-11-17T20:09:29.992" v="1070"/>
          <ac:spMkLst>
            <pc:docMk/>
            <pc:sldMk cId="1689459516" sldId="359"/>
            <ac:spMk id="4" creationId="{E15FDD7B-4F2E-4A28-8B1E-E34F3107BC2B}"/>
          </ac:spMkLst>
        </pc:spChg>
        <pc:spChg chg="del mod">
          <ac:chgData name="Guest User" userId="S::urn:spo:anon#403add8e347856d8f5cb0105eb73a18a3bfa9bb5e0d046301a4f38dde3aad61e::" providerId="AD" clId="Web-{8DD7C572-2C15-AB4E-4FA0-EF1A82067DA5}" dt="2021-11-17T18:29:19.568" v="64"/>
          <ac:spMkLst>
            <pc:docMk/>
            <pc:sldMk cId="1689459516" sldId="359"/>
            <ac:spMk id="6" creationId="{64C0ED94-2FE4-4DE6-B83B-64A42FCEC1EB}"/>
          </ac:spMkLst>
        </pc:spChg>
        <pc:spChg chg="add del mod">
          <ac:chgData name="Guest User" userId="S::urn:spo:anon#403add8e347856d8f5cb0105eb73a18a3bfa9bb5e0d046301a4f38dde3aad61e::" providerId="AD" clId="Web-{8DD7C572-2C15-AB4E-4FA0-EF1A82067DA5}" dt="2021-11-17T18:29:36.819" v="67"/>
          <ac:spMkLst>
            <pc:docMk/>
            <pc:sldMk cId="1689459516" sldId="359"/>
            <ac:spMk id="8" creationId="{B8FC86FE-C20F-4747-AB13-B3F5E7E5F6BF}"/>
          </ac:spMkLst>
        </pc:spChg>
        <pc:spChg chg="add del">
          <ac:chgData name="Guest User" userId="S::urn:spo:anon#403add8e347856d8f5cb0105eb73a18a3bfa9bb5e0d046301a4f38dde3aad61e::" providerId="AD" clId="Web-{8DD7C572-2C15-AB4E-4FA0-EF1A82067DA5}" dt="2021-11-17T18:29:30.881" v="66"/>
          <ac:spMkLst>
            <pc:docMk/>
            <pc:sldMk cId="1689459516" sldId="359"/>
            <ac:spMk id="10" creationId="{E1CB5631-33EA-4603-A60C-1686B824BEA4}"/>
          </ac:spMkLst>
        </pc:spChg>
        <pc:spChg chg="add mod topLvl">
          <ac:chgData name="Guest User" userId="S::urn:spo:anon#403add8e347856d8f5cb0105eb73a18a3bfa9bb5e0d046301a4f38dde3aad61e::" providerId="AD" clId="Web-{8DD7C572-2C15-AB4E-4FA0-EF1A82067DA5}" dt="2021-11-17T20:19:22.273" v="1167" actId="14100"/>
          <ac:spMkLst>
            <pc:docMk/>
            <pc:sldMk cId="1689459516" sldId="359"/>
            <ac:spMk id="12" creationId="{D4579FC4-B5F6-45ED-976A-DB3B3EF21373}"/>
          </ac:spMkLst>
        </pc:spChg>
        <pc:spChg chg="add del mod topLvl">
          <ac:chgData name="Guest User" userId="S::urn:spo:anon#403add8e347856d8f5cb0105eb73a18a3bfa9bb5e0d046301a4f38dde3aad61e::" providerId="AD" clId="Web-{8DD7C572-2C15-AB4E-4FA0-EF1A82067DA5}" dt="2021-11-17T20:10:20.463" v="1074" actId="1076"/>
          <ac:spMkLst>
            <pc:docMk/>
            <pc:sldMk cId="1689459516" sldId="359"/>
            <ac:spMk id="13" creationId="{C1390429-C204-426B-AF66-077C79A8226A}"/>
          </ac:spMkLst>
        </pc:spChg>
        <pc:spChg chg="add mod topLvl">
          <ac:chgData name="Guest User" userId="S::urn:spo:anon#403add8e347856d8f5cb0105eb73a18a3bfa9bb5e0d046301a4f38dde3aad61e::" providerId="AD" clId="Web-{8DD7C572-2C15-AB4E-4FA0-EF1A82067DA5}" dt="2021-11-17T20:10:14.775" v="1073"/>
          <ac:spMkLst>
            <pc:docMk/>
            <pc:sldMk cId="1689459516" sldId="359"/>
            <ac:spMk id="16" creationId="{66D1AA6C-3F92-471A-92FD-BE8D346B8D0F}"/>
          </ac:spMkLst>
        </pc:spChg>
        <pc:spChg chg="add del">
          <ac:chgData name="Guest User" userId="S::urn:spo:anon#403add8e347856d8f5cb0105eb73a18a3bfa9bb5e0d046301a4f38dde3aad61e::" providerId="AD" clId="Web-{8DD7C572-2C15-AB4E-4FA0-EF1A82067DA5}" dt="2021-11-17T18:31:25.965" v="82"/>
          <ac:spMkLst>
            <pc:docMk/>
            <pc:sldMk cId="1689459516" sldId="359"/>
            <ac:spMk id="17" creationId="{67CC1382-D166-48F3-99F9-9B3F6ED9E129}"/>
          </ac:spMkLst>
        </pc:spChg>
        <pc:spChg chg="add del">
          <ac:chgData name="Guest User" userId="S::urn:spo:anon#403add8e347856d8f5cb0105eb73a18a3bfa9bb5e0d046301a4f38dde3aad61e::" providerId="AD" clId="Web-{8DD7C572-2C15-AB4E-4FA0-EF1A82067DA5}" dt="2021-11-17T18:45:05.539" v="179"/>
          <ac:spMkLst>
            <pc:docMk/>
            <pc:sldMk cId="1689459516" sldId="359"/>
            <ac:spMk id="18" creationId="{874F6A04-D4DF-4A0B-AE53-68BB1E8B6E3C}"/>
          </ac:spMkLst>
        </pc:spChg>
        <pc:spChg chg="add mod">
          <ac:chgData name="Guest User" userId="S::urn:spo:anon#403add8e347856d8f5cb0105eb73a18a3bfa9bb5e0d046301a4f38dde3aad61e::" providerId="AD" clId="Web-{8DD7C572-2C15-AB4E-4FA0-EF1A82067DA5}" dt="2021-11-17T19:25:17.039" v="659" actId="1076"/>
          <ac:spMkLst>
            <pc:docMk/>
            <pc:sldMk cId="1689459516" sldId="359"/>
            <ac:spMk id="19" creationId="{EBCB5904-34AE-4DD4-9F7E-56E34F731A95}"/>
          </ac:spMkLst>
        </pc:spChg>
        <pc:spChg chg="add mod">
          <ac:chgData name="Guest User" userId="S::urn:spo:anon#403add8e347856d8f5cb0105eb73a18a3bfa9bb5e0d046301a4f38dde3aad61e::" providerId="AD" clId="Web-{8DD7C572-2C15-AB4E-4FA0-EF1A82067DA5}" dt="2021-11-17T19:25:01.382" v="656" actId="1076"/>
          <ac:spMkLst>
            <pc:docMk/>
            <pc:sldMk cId="1689459516" sldId="359"/>
            <ac:spMk id="23" creationId="{62C0DBD9-E84C-48D4-8103-854C1D406D0E}"/>
          </ac:spMkLst>
        </pc:spChg>
        <pc:spChg chg="add del mod">
          <ac:chgData name="Guest User" userId="S::urn:spo:anon#403add8e347856d8f5cb0105eb73a18a3bfa9bb5e0d046301a4f38dde3aad61e::" providerId="AD" clId="Web-{8DD7C572-2C15-AB4E-4FA0-EF1A82067DA5}" dt="2021-11-17T18:55:00.679" v="248"/>
          <ac:spMkLst>
            <pc:docMk/>
            <pc:sldMk cId="1689459516" sldId="359"/>
            <ac:spMk id="27" creationId="{64E04CE6-FF19-4B7C-A8CA-5247793E3127}"/>
          </ac:spMkLst>
        </pc:spChg>
        <pc:spChg chg="add mod">
          <ac:chgData name="Guest User" userId="S::urn:spo:anon#403add8e347856d8f5cb0105eb73a18a3bfa9bb5e0d046301a4f38dde3aad61e::" providerId="AD" clId="Web-{8DD7C572-2C15-AB4E-4FA0-EF1A82067DA5}" dt="2021-11-17T19:23:56.707" v="645" actId="14100"/>
          <ac:spMkLst>
            <pc:docMk/>
            <pc:sldMk cId="1689459516" sldId="359"/>
            <ac:spMk id="30" creationId="{C68D67EA-23B4-4043-A3A6-84E02DAA47FF}"/>
          </ac:spMkLst>
        </pc:spChg>
        <pc:spChg chg="add mod">
          <ac:chgData name="Guest User" userId="S::urn:spo:anon#403add8e347856d8f5cb0105eb73a18a3bfa9bb5e0d046301a4f38dde3aad61e::" providerId="AD" clId="Web-{8DD7C572-2C15-AB4E-4FA0-EF1A82067DA5}" dt="2021-11-17T19:23:37.034" v="640" actId="14100"/>
          <ac:spMkLst>
            <pc:docMk/>
            <pc:sldMk cId="1689459516" sldId="359"/>
            <ac:spMk id="33" creationId="{59F831BF-2BD6-4101-9D0B-1486AA8C4B3A}"/>
          </ac:spMkLst>
        </pc:spChg>
        <pc:spChg chg="add del mod">
          <ac:chgData name="Guest User" userId="S::urn:spo:anon#403add8e347856d8f5cb0105eb73a18a3bfa9bb5e0d046301a4f38dde3aad61e::" providerId="AD" clId="Web-{8DD7C572-2C15-AB4E-4FA0-EF1A82067DA5}" dt="2021-11-17T19:10:29.556" v="423"/>
          <ac:spMkLst>
            <pc:docMk/>
            <pc:sldMk cId="1689459516" sldId="359"/>
            <ac:spMk id="38" creationId="{7F7968BB-AC04-41D4-866F-097929D91E2C}"/>
          </ac:spMkLst>
        </pc:spChg>
        <pc:spChg chg="add del mod">
          <ac:chgData name="Guest User" userId="S::urn:spo:anon#403add8e347856d8f5cb0105eb73a18a3bfa9bb5e0d046301a4f38dde3aad61e::" providerId="AD" clId="Web-{8DD7C572-2C15-AB4E-4FA0-EF1A82067DA5}" dt="2021-11-17T19:11:03.932" v="431"/>
          <ac:spMkLst>
            <pc:docMk/>
            <pc:sldMk cId="1689459516" sldId="359"/>
            <ac:spMk id="39" creationId="{9F298272-9470-4325-9DDE-6A680A40C320}"/>
          </ac:spMkLst>
        </pc:spChg>
        <pc:spChg chg="add del mod">
          <ac:chgData name="Guest User" userId="S::urn:spo:anon#403add8e347856d8f5cb0105eb73a18a3bfa9bb5e0d046301a4f38dde3aad61e::" providerId="AD" clId="Web-{8DD7C572-2C15-AB4E-4FA0-EF1A82067DA5}" dt="2021-11-17T19:11:05.870" v="432"/>
          <ac:spMkLst>
            <pc:docMk/>
            <pc:sldMk cId="1689459516" sldId="359"/>
            <ac:spMk id="40" creationId="{3D7E8816-7522-4B83-9162-2E6484CA0B04}"/>
          </ac:spMkLst>
        </pc:spChg>
        <pc:spChg chg="add mod">
          <ac:chgData name="Guest User" userId="S::urn:spo:anon#403add8e347856d8f5cb0105eb73a18a3bfa9bb5e0d046301a4f38dde3aad61e::" providerId="AD" clId="Web-{8DD7C572-2C15-AB4E-4FA0-EF1A82067DA5}" dt="2021-11-17T19:24:03.520" v="647" actId="1076"/>
          <ac:spMkLst>
            <pc:docMk/>
            <pc:sldMk cId="1689459516" sldId="359"/>
            <ac:spMk id="41" creationId="{24E27D34-D663-4145-A40D-154060DC53D0}"/>
          </ac:spMkLst>
        </pc:spChg>
        <pc:grpChg chg="add del mod">
          <ac:chgData name="Guest User" userId="S::urn:spo:anon#403add8e347856d8f5cb0105eb73a18a3bfa9bb5e0d046301a4f38dde3aad61e::" providerId="AD" clId="Web-{8DD7C572-2C15-AB4E-4FA0-EF1A82067DA5}" dt="2021-11-17T18:43:54.098" v="159"/>
          <ac:grpSpMkLst>
            <pc:docMk/>
            <pc:sldMk cId="1689459516" sldId="359"/>
            <ac:grpSpMk id="14" creationId="{75569288-7F81-418E-9812-C99333BAF051}"/>
          </ac:grpSpMkLst>
        </pc:grpChg>
        <pc:grpChg chg="add del">
          <ac:chgData name="Guest User" userId="S::urn:spo:anon#403add8e347856d8f5cb0105eb73a18a3bfa9bb5e0d046301a4f38dde3aad61e::" providerId="AD" clId="Web-{8DD7C572-2C15-AB4E-4FA0-EF1A82067DA5}" dt="2021-11-17T20:09:29.992" v="1070"/>
          <ac:grpSpMkLst>
            <pc:docMk/>
            <pc:sldMk cId="1689459516" sldId="359"/>
            <ac:grpSpMk id="43" creationId="{419A5A24-AFA1-4826-832E-CE589EFAFA77}"/>
          </ac:grpSpMkLst>
        </pc:grpChg>
        <pc:grpChg chg="add del mod">
          <ac:chgData name="Guest User" userId="S::urn:spo:anon#403add8e347856d8f5cb0105eb73a18a3bfa9bb5e0d046301a4f38dde3aad61e::" providerId="AD" clId="Web-{8DD7C572-2C15-AB4E-4FA0-EF1A82067DA5}" dt="2021-11-17T20:14:15.960" v="1088"/>
          <ac:grpSpMkLst>
            <pc:docMk/>
            <pc:sldMk cId="1689459516" sldId="359"/>
            <ac:grpSpMk id="47" creationId="{2F316C1A-1F45-4E42-B1C5-26B76E29F4E3}"/>
          </ac:grpSpMkLst>
        </pc:grpChg>
        <pc:grpChg chg="add">
          <ac:chgData name="Guest User" userId="S::urn:spo:anon#403add8e347856d8f5cb0105eb73a18a3bfa9bb5e0d046301a4f38dde3aad61e::" providerId="AD" clId="Web-{8DD7C572-2C15-AB4E-4FA0-EF1A82067DA5}" dt="2021-11-17T20:14:35.226" v="1089"/>
          <ac:grpSpMkLst>
            <pc:docMk/>
            <pc:sldMk cId="1689459516" sldId="359"/>
            <ac:grpSpMk id="48" creationId="{88B0E68B-137C-40D7-A508-1C10AE10D829}"/>
          </ac:grpSpMkLst>
        </pc:grpChg>
        <pc:picChg chg="del mod">
          <ac:chgData name="Guest User" userId="S::urn:spo:anon#403add8e347856d8f5cb0105eb73a18a3bfa9bb5e0d046301a4f38dde3aad61e::" providerId="AD" clId="Web-{8DD7C572-2C15-AB4E-4FA0-EF1A82067DA5}" dt="2021-11-17T18:55:31.134" v="255"/>
          <ac:picMkLst>
            <pc:docMk/>
            <pc:sldMk cId="1689459516" sldId="359"/>
            <ac:picMk id="11" creationId="{798EF2EB-5EF7-44E2-B298-A2C33252EF05}"/>
          </ac:picMkLst>
        </pc:picChg>
        <pc:picChg chg="del mod">
          <ac:chgData name="Guest User" userId="S::urn:spo:anon#403add8e347856d8f5cb0105eb73a18a3bfa9bb5e0d046301a4f38dde3aad61e::" providerId="AD" clId="Web-{8DD7C572-2C15-AB4E-4FA0-EF1A82067DA5}" dt="2021-11-17T18:49:28.678" v="231"/>
          <ac:picMkLst>
            <pc:docMk/>
            <pc:sldMk cId="1689459516" sldId="359"/>
            <ac:picMk id="15" creationId="{734A1619-CD47-4141-89C9-880A0DC8EAF6}"/>
          </ac:picMkLst>
        </pc:picChg>
        <pc:picChg chg="del">
          <ac:chgData name="Guest User" userId="S::urn:spo:anon#403add8e347856d8f5cb0105eb73a18a3bfa9bb5e0d046301a4f38dde3aad61e::" providerId="AD" clId="Web-{8DD7C572-2C15-AB4E-4FA0-EF1A82067DA5}" dt="2021-11-17T18:42:27.515" v="147"/>
          <ac:picMkLst>
            <pc:docMk/>
            <pc:sldMk cId="1689459516" sldId="359"/>
            <ac:picMk id="21" creationId="{F19B8C15-802D-4233-ABDA-6B536BFCA9E8}"/>
          </ac:picMkLst>
        </pc:picChg>
        <pc:picChg chg="add del mod">
          <ac:chgData name="Guest User" userId="S::urn:spo:anon#403add8e347856d8f5cb0105eb73a18a3bfa9bb5e0d046301a4f38dde3aad61e::" providerId="AD" clId="Web-{8DD7C572-2C15-AB4E-4FA0-EF1A82067DA5}" dt="2021-11-17T18:58:34.550" v="271"/>
          <ac:picMkLst>
            <pc:docMk/>
            <pc:sldMk cId="1689459516" sldId="359"/>
            <ac:picMk id="25" creationId="{BD4024DC-93D3-4207-9210-667F15F3AFB3}"/>
          </ac:picMkLst>
        </pc:picChg>
        <pc:picChg chg="add del mod">
          <ac:chgData name="Guest User" userId="S::urn:spo:anon#403add8e347856d8f5cb0105eb73a18a3bfa9bb5e0d046301a4f38dde3aad61e::" providerId="AD" clId="Web-{8DD7C572-2C15-AB4E-4FA0-EF1A82067DA5}" dt="2021-11-17T18:55:00.679" v="248"/>
          <ac:picMkLst>
            <pc:docMk/>
            <pc:sldMk cId="1689459516" sldId="359"/>
            <ac:picMk id="26" creationId="{B2578733-89FD-4520-B899-EE5BDA034157}"/>
          </ac:picMkLst>
        </pc:picChg>
        <pc:picChg chg="add mod">
          <ac:chgData name="Guest User" userId="S::urn:spo:anon#403add8e347856d8f5cb0105eb73a18a3bfa9bb5e0d046301a4f38dde3aad61e::" providerId="AD" clId="Web-{8DD7C572-2C15-AB4E-4FA0-EF1A82067DA5}" dt="2021-11-17T19:24:50.866" v="652" actId="14100"/>
          <ac:picMkLst>
            <pc:docMk/>
            <pc:sldMk cId="1689459516" sldId="359"/>
            <ac:picMk id="29" creationId="{BF302E70-E7D2-4C1A-AB18-7C7C975260B7}"/>
          </ac:picMkLst>
        </pc:picChg>
        <pc:picChg chg="add mod">
          <ac:chgData name="Guest User" userId="S::urn:spo:anon#403add8e347856d8f5cb0105eb73a18a3bfa9bb5e0d046301a4f38dde3aad61e::" providerId="AD" clId="Web-{8DD7C572-2C15-AB4E-4FA0-EF1A82067DA5}" dt="2021-11-17T19:23:30.315" v="638" actId="1076"/>
          <ac:picMkLst>
            <pc:docMk/>
            <pc:sldMk cId="1689459516" sldId="359"/>
            <ac:picMk id="32" creationId="{59364246-311C-43F3-B53E-D4291B9C1D75}"/>
          </ac:picMkLst>
        </pc:picChg>
        <pc:cxnChg chg="add del mod">
          <ac:chgData name="Guest User" userId="S::urn:spo:anon#403add8e347856d8f5cb0105eb73a18a3bfa9bb5e0d046301a4f38dde3aad61e::" providerId="AD" clId="Web-{8DD7C572-2C15-AB4E-4FA0-EF1A82067DA5}" dt="2021-11-17T19:15:19.430" v="510"/>
          <ac:cxnSpMkLst>
            <pc:docMk/>
            <pc:sldMk cId="1689459516" sldId="359"/>
            <ac:cxnSpMk id="35" creationId="{BB9B1BD4-2BCB-4F29-8FFF-DF3CE9364C88}"/>
          </ac:cxnSpMkLst>
        </pc:cxnChg>
        <pc:cxnChg chg="add del">
          <ac:chgData name="Guest User" userId="S::urn:spo:anon#403add8e347856d8f5cb0105eb73a18a3bfa9bb5e0d046301a4f38dde3aad61e::" providerId="AD" clId="Web-{8DD7C572-2C15-AB4E-4FA0-EF1A82067DA5}" dt="2021-11-17T19:15:16.836" v="509"/>
          <ac:cxnSpMkLst>
            <pc:docMk/>
            <pc:sldMk cId="1689459516" sldId="359"/>
            <ac:cxnSpMk id="36" creationId="{21DB3A26-5F4E-4302-BDB5-BE1F516700CF}"/>
          </ac:cxnSpMkLst>
        </pc:cxnChg>
        <pc:cxnChg chg="add del mod">
          <ac:chgData name="Guest User" userId="S::urn:spo:anon#403add8e347856d8f5cb0105eb73a18a3bfa9bb5e0d046301a4f38dde3aad61e::" providerId="AD" clId="Web-{8DD7C572-2C15-AB4E-4FA0-EF1A82067DA5}" dt="2021-11-17T19:15:14.570" v="508"/>
          <ac:cxnSpMkLst>
            <pc:docMk/>
            <pc:sldMk cId="1689459516" sldId="359"/>
            <ac:cxnSpMk id="37" creationId="{1FC61C0C-0437-42CF-B49B-A24DB717BBDD}"/>
          </ac:cxnSpMkLst>
        </pc:cxnChg>
        <pc:cxnChg chg="add mod">
          <ac:chgData name="Guest User" userId="S::urn:spo:anon#403add8e347856d8f5cb0105eb73a18a3bfa9bb5e0d046301a4f38dde3aad61e::" providerId="AD" clId="Web-{8DD7C572-2C15-AB4E-4FA0-EF1A82067DA5}" dt="2021-11-17T19:24:38.131" v="650" actId="1076"/>
          <ac:cxnSpMkLst>
            <pc:docMk/>
            <pc:sldMk cId="1689459516" sldId="359"/>
            <ac:cxnSpMk id="42" creationId="{FB31F7E3-B39C-46AF-A959-F034FC42AB5A}"/>
          </ac:cxnSpMkLst>
        </pc:cxnChg>
      </pc:sldChg>
      <pc:sldChg chg="addSp delSp modSp">
        <pc:chgData name="Guest User" userId="S::urn:spo:anon#403add8e347856d8f5cb0105eb73a18a3bfa9bb5e0d046301a4f38dde3aad61e::" providerId="AD" clId="Web-{8DD7C572-2C15-AB4E-4FA0-EF1A82067DA5}" dt="2021-11-17T21:46:36.210" v="2125" actId="1076"/>
        <pc:sldMkLst>
          <pc:docMk/>
          <pc:sldMk cId="2255755996" sldId="361"/>
        </pc:sldMkLst>
        <pc:spChg chg="mod">
          <ac:chgData name="Guest User" userId="S::urn:spo:anon#403add8e347856d8f5cb0105eb73a18a3bfa9bb5e0d046301a4f38dde3aad61e::" providerId="AD" clId="Web-{8DD7C572-2C15-AB4E-4FA0-EF1A82067DA5}" dt="2021-11-17T21:46:32.428" v="2124" actId="1076"/>
          <ac:spMkLst>
            <pc:docMk/>
            <pc:sldMk cId="2255755996" sldId="361"/>
            <ac:spMk id="3" creationId="{A8394CBD-217D-48AD-B225-6133FF13791D}"/>
          </ac:spMkLst>
        </pc:spChg>
        <pc:spChg chg="mod">
          <ac:chgData name="Guest User" userId="S::urn:spo:anon#403add8e347856d8f5cb0105eb73a18a3bfa9bb5e0d046301a4f38dde3aad61e::" providerId="AD" clId="Web-{8DD7C572-2C15-AB4E-4FA0-EF1A82067DA5}" dt="2021-11-17T21:46:36.210" v="2125" actId="1076"/>
          <ac:spMkLst>
            <pc:docMk/>
            <pc:sldMk cId="2255755996" sldId="361"/>
            <ac:spMk id="4" creationId="{ED56D625-9E80-4CD1-9087-CBA9C3286AA5}"/>
          </ac:spMkLst>
        </pc:spChg>
        <pc:spChg chg="del mod">
          <ac:chgData name="Guest User" userId="S::urn:spo:anon#403add8e347856d8f5cb0105eb73a18a3bfa9bb5e0d046301a4f38dde3aad61e::" providerId="AD" clId="Web-{8DD7C572-2C15-AB4E-4FA0-EF1A82067DA5}" dt="2021-11-17T19:47:47.500" v="837"/>
          <ac:spMkLst>
            <pc:docMk/>
            <pc:sldMk cId="2255755996" sldId="361"/>
            <ac:spMk id="6" creationId="{64C0ED94-2FE4-4DE6-B83B-64A42FCEC1EB}"/>
          </ac:spMkLst>
        </pc:spChg>
        <pc:spChg chg="topLvl">
          <ac:chgData name="Guest User" userId="S::urn:spo:anon#403add8e347856d8f5cb0105eb73a18a3bfa9bb5e0d046301a4f38dde3aad61e::" providerId="AD" clId="Web-{8DD7C572-2C15-AB4E-4FA0-EF1A82067DA5}" dt="2021-11-17T19:58:21.299" v="942"/>
          <ac:spMkLst>
            <pc:docMk/>
            <pc:sldMk cId="2255755996" sldId="361"/>
            <ac:spMk id="10" creationId="{CF1E2B7C-A799-4DCA-B785-329706F744D7}"/>
          </ac:spMkLst>
        </pc:spChg>
        <pc:spChg chg="del topLvl">
          <ac:chgData name="Guest User" userId="S::urn:spo:anon#403add8e347856d8f5cb0105eb73a18a3bfa9bb5e0d046301a4f38dde3aad61e::" providerId="AD" clId="Web-{8DD7C572-2C15-AB4E-4FA0-EF1A82067DA5}" dt="2021-11-17T19:59:01.160" v="957"/>
          <ac:spMkLst>
            <pc:docMk/>
            <pc:sldMk cId="2255755996" sldId="361"/>
            <ac:spMk id="11" creationId="{AF454AC0-A75F-43B2-8BBB-72F54DF1AD9B}"/>
          </ac:spMkLst>
        </pc:spChg>
        <pc:spChg chg="del mod topLvl">
          <ac:chgData name="Guest User" userId="S::urn:spo:anon#403add8e347856d8f5cb0105eb73a18a3bfa9bb5e0d046301a4f38dde3aad61e::" providerId="AD" clId="Web-{8DD7C572-2C15-AB4E-4FA0-EF1A82067DA5}" dt="2021-11-17T19:58:58.347" v="955"/>
          <ac:spMkLst>
            <pc:docMk/>
            <pc:sldMk cId="2255755996" sldId="361"/>
            <ac:spMk id="12" creationId="{440435E3-6376-49F4-8733-4DB63C6D9DD4}"/>
          </ac:spMkLst>
        </pc:spChg>
        <pc:spChg chg="del mod topLvl">
          <ac:chgData name="Guest User" userId="S::urn:spo:anon#403add8e347856d8f5cb0105eb73a18a3bfa9bb5e0d046301a4f38dde3aad61e::" providerId="AD" clId="Web-{8DD7C572-2C15-AB4E-4FA0-EF1A82067DA5}" dt="2021-11-17T19:59:00.082" v="956"/>
          <ac:spMkLst>
            <pc:docMk/>
            <pc:sldMk cId="2255755996" sldId="361"/>
            <ac:spMk id="13" creationId="{237B9456-F173-4F91-BE97-056F466CD1FF}"/>
          </ac:spMkLst>
        </pc:spChg>
        <pc:spChg chg="add del mod">
          <ac:chgData name="Guest User" userId="S::urn:spo:anon#403add8e347856d8f5cb0105eb73a18a3bfa9bb5e0d046301a4f38dde3aad61e::" providerId="AD" clId="Web-{8DD7C572-2C15-AB4E-4FA0-EF1A82067DA5}" dt="2021-11-17T19:49:25.271" v="848"/>
          <ac:spMkLst>
            <pc:docMk/>
            <pc:sldMk cId="2255755996" sldId="361"/>
            <ac:spMk id="15" creationId="{E5991A75-C956-48F4-B7EE-05C94C840A79}"/>
          </ac:spMkLst>
        </pc:spChg>
        <pc:spChg chg="del">
          <ac:chgData name="Guest User" userId="S::urn:spo:anon#403add8e347856d8f5cb0105eb73a18a3bfa9bb5e0d046301a4f38dde3aad61e::" providerId="AD" clId="Web-{8DD7C572-2C15-AB4E-4FA0-EF1A82067DA5}" dt="2021-11-17T20:22:18.125" v="1196"/>
          <ac:spMkLst>
            <pc:docMk/>
            <pc:sldMk cId="2255755996" sldId="361"/>
            <ac:spMk id="20" creationId="{011840FA-29AD-4373-8CDD-7ACBF3D46627}"/>
          </ac:spMkLst>
        </pc:spChg>
        <pc:spChg chg="add mod">
          <ac:chgData name="Guest User" userId="S::urn:spo:anon#403add8e347856d8f5cb0105eb73a18a3bfa9bb5e0d046301a4f38dde3aad61e::" providerId="AD" clId="Web-{8DD7C572-2C15-AB4E-4FA0-EF1A82067DA5}" dt="2021-11-17T19:59:52.006" v="985" actId="20577"/>
          <ac:spMkLst>
            <pc:docMk/>
            <pc:sldMk cId="2255755996" sldId="361"/>
            <ac:spMk id="25" creationId="{4A360501-4B44-4B8B-8E86-D4C5989F1A3E}"/>
          </ac:spMkLst>
        </pc:spChg>
        <pc:spChg chg="topLvl">
          <ac:chgData name="Guest User" userId="S::urn:spo:anon#403add8e347856d8f5cb0105eb73a18a3bfa9bb5e0d046301a4f38dde3aad61e::" providerId="AD" clId="Web-{8DD7C572-2C15-AB4E-4FA0-EF1A82067DA5}" dt="2021-11-17T20:21:32.498" v="1184"/>
          <ac:spMkLst>
            <pc:docMk/>
            <pc:sldMk cId="2255755996" sldId="361"/>
            <ac:spMk id="27" creationId="{F90841A7-80E1-4FD4-8D0F-744959C84F0B}"/>
          </ac:spMkLst>
        </pc:spChg>
        <pc:spChg chg="mod topLvl">
          <ac:chgData name="Guest User" userId="S::urn:spo:anon#403add8e347856d8f5cb0105eb73a18a3bfa9bb5e0d046301a4f38dde3aad61e::" providerId="AD" clId="Web-{8DD7C572-2C15-AB4E-4FA0-EF1A82067DA5}" dt="2021-11-17T20:22:51.737" v="1205" actId="14100"/>
          <ac:spMkLst>
            <pc:docMk/>
            <pc:sldMk cId="2255755996" sldId="361"/>
            <ac:spMk id="28" creationId="{61977B1E-806C-46A1-BDD3-F6B219DC9A0E}"/>
          </ac:spMkLst>
        </pc:spChg>
        <pc:spChg chg="mod topLvl">
          <ac:chgData name="Guest User" userId="S::urn:spo:anon#403add8e347856d8f5cb0105eb73a18a3bfa9bb5e0d046301a4f38dde3aad61e::" providerId="AD" clId="Web-{8DD7C572-2C15-AB4E-4FA0-EF1A82067DA5}" dt="2021-11-17T20:22:31.110" v="1200" actId="1076"/>
          <ac:spMkLst>
            <pc:docMk/>
            <pc:sldMk cId="2255755996" sldId="361"/>
            <ac:spMk id="29" creationId="{B6FEA984-1D4B-4240-9551-9D70D9DF5E95}"/>
          </ac:spMkLst>
        </pc:spChg>
        <pc:spChg chg="mod topLvl">
          <ac:chgData name="Guest User" userId="S::urn:spo:anon#403add8e347856d8f5cb0105eb73a18a3bfa9bb5e0d046301a4f38dde3aad61e::" providerId="AD" clId="Web-{8DD7C572-2C15-AB4E-4FA0-EF1A82067DA5}" dt="2021-11-17T20:22:34.407" v="1201" actId="1076"/>
          <ac:spMkLst>
            <pc:docMk/>
            <pc:sldMk cId="2255755996" sldId="361"/>
            <ac:spMk id="30" creationId="{125970FB-7F72-461B-B3A3-F021EF419A69}"/>
          </ac:spMkLst>
        </pc:spChg>
        <pc:grpChg chg="add del mod">
          <ac:chgData name="Guest User" userId="S::urn:spo:anon#403add8e347856d8f5cb0105eb73a18a3bfa9bb5e0d046301a4f38dde3aad61e::" providerId="AD" clId="Web-{8DD7C572-2C15-AB4E-4FA0-EF1A82067DA5}" dt="2021-11-17T19:58:21.299" v="942"/>
          <ac:grpSpMkLst>
            <pc:docMk/>
            <pc:sldMk cId="2255755996" sldId="361"/>
            <ac:grpSpMk id="5" creationId="{2F9615A5-5708-482C-A38C-2015F5ED7552}"/>
          </ac:grpSpMkLst>
        </pc:grpChg>
        <pc:grpChg chg="add del">
          <ac:chgData name="Guest User" userId="S::urn:spo:anon#403add8e347856d8f5cb0105eb73a18a3bfa9bb5e0d046301a4f38dde3aad61e::" providerId="AD" clId="Web-{8DD7C572-2C15-AB4E-4FA0-EF1A82067DA5}" dt="2021-11-17T20:22:20.094" v="1197"/>
          <ac:grpSpMkLst>
            <pc:docMk/>
            <pc:sldMk cId="2255755996" sldId="361"/>
            <ac:grpSpMk id="21" creationId="{36172CE8-99E3-4A83-A514-CF43EAAA7E0A}"/>
          </ac:grpSpMkLst>
        </pc:grpChg>
        <pc:grpChg chg="add del mod">
          <ac:chgData name="Guest User" userId="S::urn:spo:anon#403add8e347856d8f5cb0105eb73a18a3bfa9bb5e0d046301a4f38dde3aad61e::" providerId="AD" clId="Web-{8DD7C572-2C15-AB4E-4FA0-EF1A82067DA5}" dt="2021-11-17T20:21:32.498" v="1184"/>
          <ac:grpSpMkLst>
            <pc:docMk/>
            <pc:sldMk cId="2255755996" sldId="361"/>
            <ac:grpSpMk id="31" creationId="{E68645B1-3350-4C70-9170-8000E8E4EA98}"/>
          </ac:grpSpMkLst>
        </pc:grpChg>
        <pc:grpChg chg="add del">
          <ac:chgData name="Guest User" userId="S::urn:spo:anon#403add8e347856d8f5cb0105eb73a18a3bfa9bb5e0d046301a4f38dde3aad61e::" providerId="AD" clId="Web-{8DD7C572-2C15-AB4E-4FA0-EF1A82067DA5}" dt="2021-11-17T20:21:20.451" v="1180"/>
          <ac:grpSpMkLst>
            <pc:docMk/>
            <pc:sldMk cId="2255755996" sldId="361"/>
            <ac:grpSpMk id="37" creationId="{FFF96103-6018-4912-9602-FB266915EF41}"/>
          </ac:grpSpMkLst>
        </pc:grpChg>
        <pc:cxnChg chg="add del">
          <ac:chgData name="Guest User" userId="S::urn:spo:anon#403add8e347856d8f5cb0105eb73a18a3bfa9bb5e0d046301a4f38dde3aad61e::" providerId="AD" clId="Web-{8DD7C572-2C15-AB4E-4FA0-EF1A82067DA5}" dt="2021-11-17T19:46:45.091" v="819"/>
          <ac:cxnSpMkLst>
            <pc:docMk/>
            <pc:sldMk cId="2255755996" sldId="361"/>
            <ac:cxnSpMk id="2" creationId="{23431254-90F4-4825-9BE3-226AE659BCCD}"/>
          </ac:cxnSpMkLst>
        </pc:cxnChg>
        <pc:cxnChg chg="add mod">
          <ac:chgData name="Guest User" userId="S::urn:spo:anon#403add8e347856d8f5cb0105eb73a18a3bfa9bb5e0d046301a4f38dde3aad61e::" providerId="AD" clId="Web-{8DD7C572-2C15-AB4E-4FA0-EF1A82067DA5}" dt="2021-11-17T19:59:33.271" v="962" actId="1076"/>
          <ac:cxnSpMkLst>
            <pc:docMk/>
            <pc:sldMk cId="2255755996" sldId="361"/>
            <ac:cxnSpMk id="23" creationId="{AB742829-5D8B-4A53-808A-CBDE2F680816}"/>
          </ac:cxnSpMkLst>
        </pc:cxnChg>
      </pc:sldChg>
      <pc:sldChg chg="addSp delSp modSp">
        <pc:chgData name="Guest User" userId="S::urn:spo:anon#403add8e347856d8f5cb0105eb73a18a3bfa9bb5e0d046301a4f38dde3aad61e::" providerId="AD" clId="Web-{8DD7C572-2C15-AB4E-4FA0-EF1A82067DA5}" dt="2021-11-17T20:20:20.869" v="1171" actId="14100"/>
        <pc:sldMkLst>
          <pc:docMk/>
          <pc:sldMk cId="783924237" sldId="363"/>
        </pc:sldMkLst>
        <pc:spChg chg="add mod ord">
          <ac:chgData name="Guest User" userId="S::urn:spo:anon#403add8e347856d8f5cb0105eb73a18a3bfa9bb5e0d046301a4f38dde3aad61e::" providerId="AD" clId="Web-{8DD7C572-2C15-AB4E-4FA0-EF1A82067DA5}" dt="2021-11-17T19:53:30.221" v="894"/>
          <ac:spMkLst>
            <pc:docMk/>
            <pc:sldMk cId="783924237" sldId="363"/>
            <ac:spMk id="2" creationId="{0D14E70F-162A-4F09-BEC9-8E1DDA2E1313}"/>
          </ac:spMkLst>
        </pc:spChg>
        <pc:spChg chg="add del mod">
          <ac:chgData name="Guest User" userId="S::urn:spo:anon#403add8e347856d8f5cb0105eb73a18a3bfa9bb5e0d046301a4f38dde3aad61e::" providerId="AD" clId="Web-{8DD7C572-2C15-AB4E-4FA0-EF1A82067DA5}" dt="2021-11-17T19:26:54.154" v="670"/>
          <ac:spMkLst>
            <pc:docMk/>
            <pc:sldMk cId="783924237" sldId="363"/>
            <ac:spMk id="3" creationId="{0CE2ABD5-3FE1-4CBF-B2E6-FA9214EED13B}"/>
          </ac:spMkLst>
        </pc:spChg>
        <pc:spChg chg="add del mod">
          <ac:chgData name="Guest User" userId="S::urn:spo:anon#403add8e347856d8f5cb0105eb73a18a3bfa9bb5e0d046301a4f38dde3aad61e::" providerId="AD" clId="Web-{8DD7C572-2C15-AB4E-4FA0-EF1A82067DA5}" dt="2021-11-17T19:26:32.121" v="666"/>
          <ac:spMkLst>
            <pc:docMk/>
            <pc:sldMk cId="783924237" sldId="363"/>
            <ac:spMk id="4" creationId="{B1999E9F-5B75-498F-983A-46AB7EEBFBD9}"/>
          </ac:spMkLst>
        </pc:spChg>
        <pc:spChg chg="del">
          <ac:chgData name="Guest User" userId="S::urn:spo:anon#403add8e347856d8f5cb0105eb73a18a3bfa9bb5e0d046301a4f38dde3aad61e::" providerId="AD" clId="Web-{8DD7C572-2C15-AB4E-4FA0-EF1A82067DA5}" dt="2021-11-17T18:38:41.410" v="126"/>
          <ac:spMkLst>
            <pc:docMk/>
            <pc:sldMk cId="783924237" sldId="363"/>
            <ac:spMk id="5" creationId="{06ACD1B0-4AF8-9B4E-BC85-855DFCB22DCB}"/>
          </ac:spMkLst>
        </pc:spChg>
        <pc:spChg chg="mod">
          <ac:chgData name="Guest User" userId="S::urn:spo:anon#403add8e347856d8f5cb0105eb73a18a3bfa9bb5e0d046301a4f38dde3aad61e::" providerId="AD" clId="Web-{8DD7C572-2C15-AB4E-4FA0-EF1A82067DA5}" dt="2021-11-17T19:29:56.804" v="699" actId="1076"/>
          <ac:spMkLst>
            <pc:docMk/>
            <pc:sldMk cId="783924237" sldId="363"/>
            <ac:spMk id="7" creationId="{992848B5-4AF2-4B40-974B-35039E1B8CF5}"/>
          </ac:spMkLst>
        </pc:spChg>
        <pc:spChg chg="add del mod">
          <ac:chgData name="Guest User" userId="S::urn:spo:anon#403add8e347856d8f5cb0105eb73a18a3bfa9bb5e0d046301a4f38dde3aad61e::" providerId="AD" clId="Web-{8DD7C572-2C15-AB4E-4FA0-EF1A82067DA5}" dt="2021-11-17T18:39:08.802" v="134"/>
          <ac:spMkLst>
            <pc:docMk/>
            <pc:sldMk cId="783924237" sldId="363"/>
            <ac:spMk id="11" creationId="{5CD256A4-FFD0-4212-A618-BD6697F6582D}"/>
          </ac:spMkLst>
        </pc:spChg>
        <pc:spChg chg="add mod">
          <ac:chgData name="Guest User" userId="S::urn:spo:anon#403add8e347856d8f5cb0105eb73a18a3bfa9bb5e0d046301a4f38dde3aad61e::" providerId="AD" clId="Web-{8DD7C572-2C15-AB4E-4FA0-EF1A82067DA5}" dt="2021-11-17T19:31:12.980" v="712" actId="1076"/>
          <ac:spMkLst>
            <pc:docMk/>
            <pc:sldMk cId="783924237" sldId="363"/>
            <ac:spMk id="22" creationId="{483C5B59-8A34-41A3-A7A1-C2CEC76043F5}"/>
          </ac:spMkLst>
        </pc:spChg>
        <pc:spChg chg="add mod">
          <ac:chgData name="Guest User" userId="S::urn:spo:anon#403add8e347856d8f5cb0105eb73a18a3bfa9bb5e0d046301a4f38dde3aad61e::" providerId="AD" clId="Web-{8DD7C572-2C15-AB4E-4FA0-EF1A82067DA5}" dt="2021-11-17T19:36:28.730" v="731" actId="1076"/>
          <ac:spMkLst>
            <pc:docMk/>
            <pc:sldMk cId="783924237" sldId="363"/>
            <ac:spMk id="25" creationId="{BA79DD33-2D65-4B38-B7D2-09E0DF396F10}"/>
          </ac:spMkLst>
        </pc:spChg>
        <pc:spChg chg="add mod">
          <ac:chgData name="Guest User" userId="S::urn:spo:anon#403add8e347856d8f5cb0105eb73a18a3bfa9bb5e0d046301a4f38dde3aad61e::" providerId="AD" clId="Web-{8DD7C572-2C15-AB4E-4FA0-EF1A82067DA5}" dt="2021-11-17T19:37:39.015" v="745" actId="1076"/>
          <ac:spMkLst>
            <pc:docMk/>
            <pc:sldMk cId="783924237" sldId="363"/>
            <ac:spMk id="27" creationId="{2C3B2E7B-66D4-49FB-B7B1-4170A86FCBA7}"/>
          </ac:spMkLst>
        </pc:spChg>
        <pc:spChg chg="add mod">
          <ac:chgData name="Guest User" userId="S::urn:spo:anon#403add8e347856d8f5cb0105eb73a18a3bfa9bb5e0d046301a4f38dde3aad61e::" providerId="AD" clId="Web-{8DD7C572-2C15-AB4E-4FA0-EF1A82067DA5}" dt="2021-11-17T19:38:44.362" v="760" actId="1076"/>
          <ac:spMkLst>
            <pc:docMk/>
            <pc:sldMk cId="783924237" sldId="363"/>
            <ac:spMk id="29" creationId="{36A0B3EE-CBE2-430D-BDFE-CABA1A52ABA1}"/>
          </ac:spMkLst>
        </pc:spChg>
        <pc:spChg chg="mod">
          <ac:chgData name="Guest User" userId="S::urn:spo:anon#403add8e347856d8f5cb0105eb73a18a3bfa9bb5e0d046301a4f38dde3aad61e::" providerId="AD" clId="Web-{8DD7C572-2C15-AB4E-4FA0-EF1A82067DA5}" dt="2021-11-17T20:20:20.869" v="1171" actId="14100"/>
          <ac:spMkLst>
            <pc:docMk/>
            <pc:sldMk cId="783924237" sldId="363"/>
            <ac:spMk id="33" creationId="{53EAD50D-9AAF-41F7-86D7-F732FAE3EE6A}"/>
          </ac:spMkLst>
        </pc:spChg>
        <pc:grpChg chg="add del mod">
          <ac:chgData name="Guest User" userId="S::urn:spo:anon#403add8e347856d8f5cb0105eb73a18a3bfa9bb5e0d046301a4f38dde3aad61e::" providerId="AD" clId="Web-{8DD7C572-2C15-AB4E-4FA0-EF1A82067DA5}" dt="2021-11-17T20:14:54.165" v="1092"/>
          <ac:grpSpMkLst>
            <pc:docMk/>
            <pc:sldMk cId="783924237" sldId="363"/>
            <ac:grpSpMk id="17" creationId="{3342CADE-ACB3-4184-BEF4-C7F758D2E543}"/>
          </ac:grpSpMkLst>
        </pc:grpChg>
        <pc:grpChg chg="add mod">
          <ac:chgData name="Guest User" userId="S::urn:spo:anon#403add8e347856d8f5cb0105eb73a18a3bfa9bb5e0d046301a4f38dde3aad61e::" providerId="AD" clId="Web-{8DD7C572-2C15-AB4E-4FA0-EF1A82067DA5}" dt="2021-11-17T20:20:17.353" v="1170" actId="1076"/>
          <ac:grpSpMkLst>
            <pc:docMk/>
            <pc:sldMk cId="783924237" sldId="363"/>
            <ac:grpSpMk id="36" creationId="{7A83FCC7-DF21-46B1-9E7E-1EBC2D09DD2A}"/>
          </ac:grpSpMkLst>
        </pc:grpChg>
        <pc:picChg chg="add del mod">
          <ac:chgData name="Guest User" userId="S::urn:spo:anon#403add8e347856d8f5cb0105eb73a18a3bfa9bb5e0d046301a4f38dde3aad61e::" providerId="AD" clId="Web-{8DD7C572-2C15-AB4E-4FA0-EF1A82067DA5}" dt="2021-11-17T19:32:47.703" v="714"/>
          <ac:picMkLst>
            <pc:docMk/>
            <pc:sldMk cId="783924237" sldId="363"/>
            <ac:picMk id="20" creationId="{37E1A862-808D-4CE4-942B-220D13E158D3}"/>
          </ac:picMkLst>
        </pc:picChg>
        <pc:picChg chg="add del mod">
          <ac:chgData name="Guest User" userId="S::urn:spo:anon#403add8e347856d8f5cb0105eb73a18a3bfa9bb5e0d046301a4f38dde3aad61e::" providerId="AD" clId="Web-{8DD7C572-2C15-AB4E-4FA0-EF1A82067DA5}" dt="2021-11-17T19:30:27.993" v="702"/>
          <ac:picMkLst>
            <pc:docMk/>
            <pc:sldMk cId="783924237" sldId="363"/>
            <ac:picMk id="21" creationId="{B581D475-88C7-4320-976A-23EDE72849F5}"/>
          </ac:picMkLst>
        </pc:picChg>
        <pc:picChg chg="add mod">
          <ac:chgData name="Guest User" userId="S::urn:spo:anon#403add8e347856d8f5cb0105eb73a18a3bfa9bb5e0d046301a4f38dde3aad61e::" providerId="AD" clId="Web-{8DD7C572-2C15-AB4E-4FA0-EF1A82067DA5}" dt="2021-11-17T19:33:06.517" v="718" actId="1076"/>
          <ac:picMkLst>
            <pc:docMk/>
            <pc:sldMk cId="783924237" sldId="363"/>
            <ac:picMk id="23" creationId="{3A343343-3E03-4838-A991-9AF6A9171A2C}"/>
          </ac:picMkLst>
        </pc:picChg>
        <pc:picChg chg="add mod">
          <ac:chgData name="Guest User" userId="S::urn:spo:anon#403add8e347856d8f5cb0105eb73a18a3bfa9bb5e0d046301a4f38dde3aad61e::" providerId="AD" clId="Web-{8DD7C572-2C15-AB4E-4FA0-EF1A82067DA5}" dt="2021-11-17T19:33:36.550" v="723" actId="1076"/>
          <ac:picMkLst>
            <pc:docMk/>
            <pc:sldMk cId="783924237" sldId="363"/>
            <ac:picMk id="24" creationId="{DA2EA689-C94A-443A-A323-D1C22551A68B}"/>
          </ac:picMkLst>
        </pc:picChg>
        <pc:picChg chg="add mod">
          <ac:chgData name="Guest User" userId="S::urn:spo:anon#403add8e347856d8f5cb0105eb73a18a3bfa9bb5e0d046301a4f38dde3aad61e::" providerId="AD" clId="Web-{8DD7C572-2C15-AB4E-4FA0-EF1A82067DA5}" dt="2021-11-17T19:36:53.888" v="734" actId="1076"/>
          <ac:picMkLst>
            <pc:docMk/>
            <pc:sldMk cId="783924237" sldId="363"/>
            <ac:picMk id="26" creationId="{C20ACDD1-926D-4E4F-A740-8F22EA40A21E}"/>
          </ac:picMkLst>
        </pc:picChg>
        <pc:picChg chg="add mod">
          <ac:chgData name="Guest User" userId="S::urn:spo:anon#403add8e347856d8f5cb0105eb73a18a3bfa9bb5e0d046301a4f38dde3aad61e::" providerId="AD" clId="Web-{8DD7C572-2C15-AB4E-4FA0-EF1A82067DA5}" dt="2021-11-17T19:37:36.234" v="744" actId="1076"/>
          <ac:picMkLst>
            <pc:docMk/>
            <pc:sldMk cId="783924237" sldId="363"/>
            <ac:picMk id="28" creationId="{18184550-F7D8-4D57-8B0B-88D087B316ED}"/>
          </ac:picMkLst>
        </pc:picChg>
        <pc:picChg chg="add mod">
          <ac:chgData name="Guest User" userId="S::urn:spo:anon#403add8e347856d8f5cb0105eb73a18a3bfa9bb5e0d046301a4f38dde3aad61e::" providerId="AD" clId="Web-{8DD7C572-2C15-AB4E-4FA0-EF1A82067DA5}" dt="2021-11-17T19:38:40.878" v="759" actId="1076"/>
          <ac:picMkLst>
            <pc:docMk/>
            <pc:sldMk cId="783924237" sldId="363"/>
            <ac:picMk id="30" creationId="{30A918F6-BEC3-466D-B69B-91A2640916F5}"/>
          </ac:picMkLst>
        </pc:picChg>
        <pc:cxnChg chg="add">
          <ac:chgData name="Guest User" userId="S::urn:spo:anon#403add8e347856d8f5cb0105eb73a18a3bfa9bb5e0d046301a4f38dde3aad61e::" providerId="AD" clId="Web-{8DD7C572-2C15-AB4E-4FA0-EF1A82067DA5}" dt="2021-11-17T19:27:07.373" v="673"/>
          <ac:cxnSpMkLst>
            <pc:docMk/>
            <pc:sldMk cId="783924237" sldId="363"/>
            <ac:cxnSpMk id="19" creationId="{798DF507-F007-4530-8BAF-492E62F7EF82}"/>
          </ac:cxnSpMkLst>
        </pc:cxnChg>
      </pc:sldChg>
      <pc:sldChg chg="addSp delSp modSp">
        <pc:chgData name="Guest User" userId="S::urn:spo:anon#403add8e347856d8f5cb0105eb73a18a3bfa9bb5e0d046301a4f38dde3aad61e::" providerId="AD" clId="Web-{8DD7C572-2C15-AB4E-4FA0-EF1A82067DA5}" dt="2021-11-17T20:56:52.375" v="1513" actId="20577"/>
        <pc:sldMkLst>
          <pc:docMk/>
          <pc:sldMk cId="2207397602" sldId="364"/>
        </pc:sldMkLst>
        <pc:spChg chg="del">
          <ac:chgData name="Guest User" userId="S::urn:spo:anon#403add8e347856d8f5cb0105eb73a18a3bfa9bb5e0d046301a4f38dde3aad61e::" providerId="AD" clId="Web-{8DD7C572-2C15-AB4E-4FA0-EF1A82067DA5}" dt="2021-11-17T20:24:26.960" v="1214"/>
          <ac:spMkLst>
            <pc:docMk/>
            <pc:sldMk cId="2207397602" sldId="364"/>
            <ac:spMk id="2" creationId="{AF5F04D5-0BAD-4C0F-84F1-AF832D3CEF3F}"/>
          </ac:spMkLst>
        </pc:spChg>
        <pc:spChg chg="mod">
          <ac:chgData name="Guest User" userId="S::urn:spo:anon#403add8e347856d8f5cb0105eb73a18a3bfa9bb5e0d046301a4f38dde3aad61e::" providerId="AD" clId="Web-{8DD7C572-2C15-AB4E-4FA0-EF1A82067DA5}" dt="2021-11-17T20:56:52.375" v="1513" actId="20577"/>
          <ac:spMkLst>
            <pc:docMk/>
            <pc:sldMk cId="2207397602" sldId="364"/>
            <ac:spMk id="3" creationId="{2DF16EB0-5961-490B-BBEB-2065C294FCD9}"/>
          </ac:spMkLst>
        </pc:spChg>
        <pc:spChg chg="del">
          <ac:chgData name="Guest User" userId="S::urn:spo:anon#403add8e347856d8f5cb0105eb73a18a3bfa9bb5e0d046301a4f38dde3aad61e::" providerId="AD" clId="Web-{8DD7C572-2C15-AB4E-4FA0-EF1A82067DA5}" dt="2021-11-17T20:09:02.975" v="1069"/>
          <ac:spMkLst>
            <pc:docMk/>
            <pc:sldMk cId="2207397602" sldId="364"/>
            <ac:spMk id="9" creationId="{0C7216AE-B2B1-4AD6-AAF5-F2FE02FD5EE8}"/>
          </ac:spMkLst>
        </pc:spChg>
        <pc:spChg chg="mod">
          <ac:chgData name="Guest User" userId="S::urn:spo:anon#403add8e347856d8f5cb0105eb73a18a3bfa9bb5e0d046301a4f38dde3aad61e::" providerId="AD" clId="Web-{8DD7C572-2C15-AB4E-4FA0-EF1A82067DA5}" dt="2021-11-17T20:25:29.635" v="1226" actId="14100"/>
          <ac:spMkLst>
            <pc:docMk/>
            <pc:sldMk cId="2207397602" sldId="364"/>
            <ac:spMk id="10" creationId="{45221055-9D79-43C4-B993-67360DBDCA93}"/>
          </ac:spMkLst>
        </pc:spChg>
        <pc:spChg chg="mod">
          <ac:chgData name="Guest User" userId="S::urn:spo:anon#403add8e347856d8f5cb0105eb73a18a3bfa9bb5e0d046301a4f38dde3aad61e::" providerId="AD" clId="Web-{8DD7C572-2C15-AB4E-4FA0-EF1A82067DA5}" dt="2021-11-17T20:24:19.132" v="1213" actId="20577"/>
          <ac:spMkLst>
            <pc:docMk/>
            <pc:sldMk cId="2207397602" sldId="364"/>
            <ac:spMk id="12" creationId="{8C52CD38-D092-4855-AF5F-418C065980CF}"/>
          </ac:spMkLst>
        </pc:spChg>
        <pc:spChg chg="add del mod">
          <ac:chgData name="Guest User" userId="S::urn:spo:anon#403add8e347856d8f5cb0105eb73a18a3bfa9bb5e0d046301a4f38dde3aad61e::" providerId="AD" clId="Web-{8DD7C572-2C15-AB4E-4FA0-EF1A82067DA5}" dt="2021-11-17T20:25:24.104" v="1225"/>
          <ac:spMkLst>
            <pc:docMk/>
            <pc:sldMk cId="2207397602" sldId="364"/>
            <ac:spMk id="13" creationId="{2EB36CB2-23B6-4B68-BD6D-5BE73DF6A791}"/>
          </ac:spMkLst>
        </pc:spChg>
        <pc:spChg chg="add del mod">
          <ac:chgData name="Guest User" userId="S::urn:spo:anon#403add8e347856d8f5cb0105eb73a18a3bfa9bb5e0d046301a4f38dde3aad61e::" providerId="AD" clId="Web-{8DD7C572-2C15-AB4E-4FA0-EF1A82067DA5}" dt="2021-11-17T20:25:20.604" v="1224"/>
          <ac:spMkLst>
            <pc:docMk/>
            <pc:sldMk cId="2207397602" sldId="364"/>
            <ac:spMk id="14" creationId="{46F07DD8-7B0D-429F-815E-D010779EA73B}"/>
          </ac:spMkLst>
        </pc:spChg>
        <pc:spChg chg="add del mod">
          <ac:chgData name="Guest User" userId="S::urn:spo:anon#403add8e347856d8f5cb0105eb73a18a3bfa9bb5e0d046301a4f38dde3aad61e::" providerId="AD" clId="Web-{8DD7C572-2C15-AB4E-4FA0-EF1A82067DA5}" dt="2021-11-17T20:28:47.427" v="1242"/>
          <ac:spMkLst>
            <pc:docMk/>
            <pc:sldMk cId="2207397602" sldId="364"/>
            <ac:spMk id="15" creationId="{750474B1-AB29-4E47-B2D6-99537748BA00}"/>
          </ac:spMkLst>
        </pc:spChg>
        <pc:spChg chg="add del mod">
          <ac:chgData name="Guest User" userId="S::urn:spo:anon#403add8e347856d8f5cb0105eb73a18a3bfa9bb5e0d046301a4f38dde3aad61e::" providerId="AD" clId="Web-{8DD7C572-2C15-AB4E-4FA0-EF1A82067DA5}" dt="2021-11-17T20:28:51.708" v="1243"/>
          <ac:spMkLst>
            <pc:docMk/>
            <pc:sldMk cId="2207397602" sldId="364"/>
            <ac:spMk id="16" creationId="{2163BA8F-E1B7-4F78-AD9B-B657A96E7772}"/>
          </ac:spMkLst>
        </pc:spChg>
        <pc:spChg chg="add mod">
          <ac:chgData name="Guest User" userId="S::urn:spo:anon#403add8e347856d8f5cb0105eb73a18a3bfa9bb5e0d046301a4f38dde3aad61e::" providerId="AD" clId="Web-{8DD7C572-2C15-AB4E-4FA0-EF1A82067DA5}" dt="2021-11-17T20:35:17.697" v="1310" actId="1076"/>
          <ac:spMkLst>
            <pc:docMk/>
            <pc:sldMk cId="2207397602" sldId="364"/>
            <ac:spMk id="25" creationId="{47E90970-1C2E-4BA9-A9D8-EEBF3431AE39}"/>
          </ac:spMkLst>
        </pc:spChg>
        <pc:grpChg chg="add">
          <ac:chgData name="Guest User" userId="S::urn:spo:anon#403add8e347856d8f5cb0105eb73a18a3bfa9bb5e0d046301a4f38dde3aad61e::" providerId="AD" clId="Web-{8DD7C572-2C15-AB4E-4FA0-EF1A82067DA5}" dt="2021-11-17T20:23:52.599" v="1210"/>
          <ac:grpSpMkLst>
            <pc:docMk/>
            <pc:sldMk cId="2207397602" sldId="364"/>
            <ac:grpSpMk id="4" creationId="{85317367-E9BA-4DD5-9248-F795E098E377}"/>
          </ac:grpSpMkLst>
        </pc:grpChg>
        <pc:cxnChg chg="add mod">
          <ac:chgData name="Guest User" userId="S::urn:spo:anon#403add8e347856d8f5cb0105eb73a18a3bfa9bb5e0d046301a4f38dde3aad61e::" providerId="AD" clId="Web-{8DD7C572-2C15-AB4E-4FA0-EF1A82067DA5}" dt="2021-11-17T20:35:26.698" v="1312" actId="14100"/>
          <ac:cxnSpMkLst>
            <pc:docMk/>
            <pc:sldMk cId="2207397602" sldId="364"/>
            <ac:cxnSpMk id="18" creationId="{64E4E602-F2B7-4088-93AC-58FA52073229}"/>
          </ac:cxnSpMkLst>
        </pc:cxnChg>
        <pc:cxnChg chg="add mod">
          <ac:chgData name="Guest User" userId="S::urn:spo:anon#403add8e347856d8f5cb0105eb73a18a3bfa9bb5e0d046301a4f38dde3aad61e::" providerId="AD" clId="Web-{8DD7C572-2C15-AB4E-4FA0-EF1A82067DA5}" dt="2021-11-17T20:35:12.806" v="1309" actId="1076"/>
          <ac:cxnSpMkLst>
            <pc:docMk/>
            <pc:sldMk cId="2207397602" sldId="364"/>
            <ac:cxnSpMk id="20" creationId="{91B1E317-92ED-445E-9D08-071472C93C66}"/>
          </ac:cxnSpMkLst>
        </pc:cxnChg>
        <pc:cxnChg chg="add del">
          <ac:chgData name="Guest User" userId="S::urn:spo:anon#403add8e347856d8f5cb0105eb73a18a3bfa9bb5e0d046301a4f38dde3aad61e::" providerId="AD" clId="Web-{8DD7C572-2C15-AB4E-4FA0-EF1A82067DA5}" dt="2021-11-17T20:30:43.745" v="1248"/>
          <ac:cxnSpMkLst>
            <pc:docMk/>
            <pc:sldMk cId="2207397602" sldId="364"/>
            <ac:cxnSpMk id="22" creationId="{12CC53AC-DF2C-4206-ADC2-7BDB82508564}"/>
          </ac:cxnSpMkLst>
        </pc:cxnChg>
        <pc:cxnChg chg="add del">
          <ac:chgData name="Guest User" userId="S::urn:spo:anon#403add8e347856d8f5cb0105eb73a18a3bfa9bb5e0d046301a4f38dde3aad61e::" providerId="AD" clId="Web-{8DD7C572-2C15-AB4E-4FA0-EF1A82067DA5}" dt="2021-11-17T20:30:51.777" v="1251"/>
          <ac:cxnSpMkLst>
            <pc:docMk/>
            <pc:sldMk cId="2207397602" sldId="364"/>
            <ac:cxnSpMk id="24" creationId="{F83C1C06-5246-41D8-81F7-D9F22F55C11D}"/>
          </ac:cxnSpMkLst>
        </pc:cxnChg>
      </pc:sldChg>
      <pc:sldChg chg="addSp delSp modSp">
        <pc:chgData name="Guest User" userId="S::urn:spo:anon#403add8e347856d8f5cb0105eb73a18a3bfa9bb5e0d046301a4f38dde3aad61e::" providerId="AD" clId="Web-{8DD7C572-2C15-AB4E-4FA0-EF1A82067DA5}" dt="2021-11-17T20:40:39.418" v="1365" actId="14100"/>
        <pc:sldMkLst>
          <pc:docMk/>
          <pc:sldMk cId="2293968457" sldId="365"/>
        </pc:sldMkLst>
        <pc:spChg chg="del">
          <ac:chgData name="Guest User" userId="S::urn:spo:anon#403add8e347856d8f5cb0105eb73a18a3bfa9bb5e0d046301a4f38dde3aad61e::" providerId="AD" clId="Web-{8DD7C572-2C15-AB4E-4FA0-EF1A82067DA5}" dt="2021-11-17T20:36:24.732" v="1320"/>
          <ac:spMkLst>
            <pc:docMk/>
            <pc:sldMk cId="2293968457" sldId="365"/>
            <ac:spMk id="2" creationId="{FDFDE926-4313-406D-96C1-38165981D75A}"/>
          </ac:spMkLst>
        </pc:spChg>
        <pc:spChg chg="mod">
          <ac:chgData name="Guest User" userId="S::urn:spo:anon#403add8e347856d8f5cb0105eb73a18a3bfa9bb5e0d046301a4f38dde3aad61e::" providerId="AD" clId="Web-{8DD7C572-2C15-AB4E-4FA0-EF1A82067DA5}" dt="2021-11-17T20:36:57.296" v="1325" actId="1076"/>
          <ac:spMkLst>
            <pc:docMk/>
            <pc:sldMk cId="2293968457" sldId="365"/>
            <ac:spMk id="3" creationId="{85742700-9E98-4EFB-8C9C-7B54C6554896}"/>
          </ac:spMkLst>
        </pc:spChg>
        <pc:spChg chg="add del">
          <ac:chgData name="Guest User" userId="S::urn:spo:anon#403add8e347856d8f5cb0105eb73a18a3bfa9bb5e0d046301a4f38dde3aad61e::" providerId="AD" clId="Web-{8DD7C572-2C15-AB4E-4FA0-EF1A82067DA5}" dt="2021-11-17T20:35:44.105" v="1314"/>
          <ac:spMkLst>
            <pc:docMk/>
            <pc:sldMk cId="2293968457" sldId="365"/>
            <ac:spMk id="6" creationId="{1172B0D8-ED51-4F9B-9270-17FDC0D28709}"/>
          </ac:spMkLst>
        </pc:spChg>
        <pc:spChg chg="mod">
          <ac:chgData name="Guest User" userId="S::urn:spo:anon#403add8e347856d8f5cb0105eb73a18a3bfa9bb5e0d046301a4f38dde3aad61e::" providerId="AD" clId="Web-{8DD7C572-2C15-AB4E-4FA0-EF1A82067DA5}" dt="2021-11-17T20:36:49.343" v="1324" actId="14100"/>
          <ac:spMkLst>
            <pc:docMk/>
            <pc:sldMk cId="2293968457" sldId="365"/>
            <ac:spMk id="9" creationId="{3E5BE027-26BF-4866-92DF-65034D6B1CD9}"/>
          </ac:spMkLst>
        </pc:spChg>
        <pc:spChg chg="mod">
          <ac:chgData name="Guest User" userId="S::urn:spo:anon#403add8e347856d8f5cb0105eb73a18a3bfa9bb5e0d046301a4f38dde3aad61e::" providerId="AD" clId="Web-{8DD7C572-2C15-AB4E-4FA0-EF1A82067DA5}" dt="2021-11-17T20:40:39.418" v="1365" actId="14100"/>
          <ac:spMkLst>
            <pc:docMk/>
            <pc:sldMk cId="2293968457" sldId="365"/>
            <ac:spMk id="10" creationId="{5D5D3B66-209F-4611-9B70-C15F79287586}"/>
          </ac:spMkLst>
        </pc:spChg>
        <pc:spChg chg="mod">
          <ac:chgData name="Guest User" userId="S::urn:spo:anon#403add8e347856d8f5cb0105eb73a18a3bfa9bb5e0d046301a4f38dde3aad61e::" providerId="AD" clId="Web-{8DD7C572-2C15-AB4E-4FA0-EF1A82067DA5}" dt="2021-11-17T20:36:18.372" v="1319" actId="20577"/>
          <ac:spMkLst>
            <pc:docMk/>
            <pc:sldMk cId="2293968457" sldId="365"/>
            <ac:spMk id="11" creationId="{BA5F387D-40D1-4362-A640-B4A823A7539D}"/>
          </ac:spMkLst>
        </pc:spChg>
        <pc:spChg chg="add del mod">
          <ac:chgData name="Guest User" userId="S::urn:spo:anon#403add8e347856d8f5cb0105eb73a18a3bfa9bb5e0d046301a4f38dde3aad61e::" providerId="AD" clId="Web-{8DD7C572-2C15-AB4E-4FA0-EF1A82067DA5}" dt="2021-11-17T20:36:33.045" v="1322"/>
          <ac:spMkLst>
            <pc:docMk/>
            <pc:sldMk cId="2293968457" sldId="365"/>
            <ac:spMk id="14" creationId="{B9359207-2BA6-46A8-93CE-C19EF938C972}"/>
          </ac:spMkLst>
        </pc:spChg>
        <pc:grpChg chg="add mod">
          <ac:chgData name="Guest User" userId="S::urn:spo:anon#403add8e347856d8f5cb0105eb73a18a3bfa9bb5e0d046301a4f38dde3aad61e::" providerId="AD" clId="Web-{8DD7C572-2C15-AB4E-4FA0-EF1A82067DA5}" dt="2021-11-17T20:36:36.998" v="1323" actId="1076"/>
          <ac:grpSpMkLst>
            <pc:docMk/>
            <pc:sldMk cId="2293968457" sldId="365"/>
            <ac:grpSpMk id="12" creationId="{86BE5C3A-4580-40E8-8926-DBAB7D908110}"/>
          </ac:grpSpMkLst>
        </pc:grpChg>
      </pc:sldChg>
      <pc:sldChg chg="addSp modSp">
        <pc:chgData name="Guest User" userId="S::urn:spo:anon#403add8e347856d8f5cb0105eb73a18a3bfa9bb5e0d046301a4f38dde3aad61e::" providerId="AD" clId="Web-{8DD7C572-2C15-AB4E-4FA0-EF1A82067DA5}" dt="2021-11-17T20:37:46.737" v="1334" actId="1076"/>
        <pc:sldMkLst>
          <pc:docMk/>
          <pc:sldMk cId="3615239940" sldId="366"/>
        </pc:sldMkLst>
        <pc:spChg chg="mod">
          <ac:chgData name="Guest User" userId="S::urn:spo:anon#403add8e347856d8f5cb0105eb73a18a3bfa9bb5e0d046301a4f38dde3aad61e::" providerId="AD" clId="Web-{8DD7C572-2C15-AB4E-4FA0-EF1A82067DA5}" dt="2021-11-17T20:37:46.737" v="1334" actId="1076"/>
          <ac:spMkLst>
            <pc:docMk/>
            <pc:sldMk cId="3615239940" sldId="366"/>
            <ac:spMk id="2" creationId="{CBA1A407-09CB-434A-907C-A5FDF49DE8A8}"/>
          </ac:spMkLst>
        </pc:spChg>
        <pc:cxnChg chg="add mod">
          <ac:chgData name="Guest User" userId="S::urn:spo:anon#403add8e347856d8f5cb0105eb73a18a3bfa9bb5e0d046301a4f38dde3aad61e::" providerId="AD" clId="Web-{8DD7C572-2C15-AB4E-4FA0-EF1A82067DA5}" dt="2021-11-17T20:37:36.315" v="1333" actId="14100"/>
          <ac:cxnSpMkLst>
            <pc:docMk/>
            <pc:sldMk cId="3615239940" sldId="366"/>
            <ac:cxnSpMk id="8" creationId="{2A953D70-31B6-4AF7-9836-7BE61C5B1E9A}"/>
          </ac:cxnSpMkLst>
        </pc:cxnChg>
      </pc:sldChg>
      <pc:sldChg chg="addSp modSp">
        <pc:chgData name="Guest User" userId="S::urn:spo:anon#403add8e347856d8f5cb0105eb73a18a3bfa9bb5e0d046301a4f38dde3aad61e::" providerId="AD" clId="Web-{8DD7C572-2C15-AB4E-4FA0-EF1A82067DA5}" dt="2021-11-17T20:38:23.973" v="1343" actId="1076"/>
        <pc:sldMkLst>
          <pc:docMk/>
          <pc:sldMk cId="582477615" sldId="367"/>
        </pc:sldMkLst>
        <pc:spChg chg="mod">
          <ac:chgData name="Guest User" userId="S::urn:spo:anon#403add8e347856d8f5cb0105eb73a18a3bfa9bb5e0d046301a4f38dde3aad61e::" providerId="AD" clId="Web-{8DD7C572-2C15-AB4E-4FA0-EF1A82067DA5}" dt="2021-11-17T20:38:23.973" v="1343" actId="1076"/>
          <ac:spMkLst>
            <pc:docMk/>
            <pc:sldMk cId="582477615" sldId="367"/>
            <ac:spMk id="2" creationId="{D649D08E-47AB-4183-9724-0E30EAC817DF}"/>
          </ac:spMkLst>
        </pc:spChg>
        <pc:cxnChg chg="add mod">
          <ac:chgData name="Guest User" userId="S::urn:spo:anon#403add8e347856d8f5cb0105eb73a18a3bfa9bb5e0d046301a4f38dde3aad61e::" providerId="AD" clId="Web-{8DD7C572-2C15-AB4E-4FA0-EF1A82067DA5}" dt="2021-11-17T20:38:21.723" v="1342" actId="14100"/>
          <ac:cxnSpMkLst>
            <pc:docMk/>
            <pc:sldMk cId="582477615" sldId="367"/>
            <ac:cxnSpMk id="3" creationId="{EF6466A1-5571-42A5-ADF5-40401C50F294}"/>
          </ac:cxnSpMkLst>
        </pc:cxnChg>
      </pc:sldChg>
      <pc:sldChg chg="addSp delSp modSp">
        <pc:chgData name="Guest User" userId="S::urn:spo:anon#403add8e347856d8f5cb0105eb73a18a3bfa9bb5e0d046301a4f38dde3aad61e::" providerId="AD" clId="Web-{8DD7C572-2C15-AB4E-4FA0-EF1A82067DA5}" dt="2021-11-17T20:41:12.545" v="1375" actId="1076"/>
        <pc:sldMkLst>
          <pc:docMk/>
          <pc:sldMk cId="2319645011" sldId="368"/>
        </pc:sldMkLst>
        <pc:spChg chg="del mod">
          <ac:chgData name="Guest User" userId="S::urn:spo:anon#403add8e347856d8f5cb0105eb73a18a3bfa9bb5e0d046301a4f38dde3aad61e::" providerId="AD" clId="Web-{8DD7C572-2C15-AB4E-4FA0-EF1A82067DA5}" dt="2021-11-17T20:39:28.899" v="1352"/>
          <ac:spMkLst>
            <pc:docMk/>
            <pc:sldMk cId="2319645011" sldId="368"/>
            <ac:spMk id="2" creationId="{53C8B1DA-241F-4955-A623-0DF7ED29088E}"/>
          </ac:spMkLst>
        </pc:spChg>
        <pc:spChg chg="del">
          <ac:chgData name="Guest User" userId="S::urn:spo:anon#403add8e347856d8f5cb0105eb73a18a3bfa9bb5e0d046301a4f38dde3aad61e::" providerId="AD" clId="Web-{8DD7C572-2C15-AB4E-4FA0-EF1A82067DA5}" dt="2021-11-17T20:39:29.946" v="1353"/>
          <ac:spMkLst>
            <pc:docMk/>
            <pc:sldMk cId="2319645011" sldId="368"/>
            <ac:spMk id="3" creationId="{0A5550CE-C968-4634-9F2C-43B346694BBA}"/>
          </ac:spMkLst>
        </pc:spChg>
        <pc:spChg chg="mod topLvl">
          <ac:chgData name="Guest User" userId="S::urn:spo:anon#403add8e347856d8f5cb0105eb73a18a3bfa9bb5e0d046301a4f38dde3aad61e::" providerId="AD" clId="Web-{8DD7C572-2C15-AB4E-4FA0-EF1A82067DA5}" dt="2021-11-17T20:40:23.558" v="1360" actId="14100"/>
          <ac:spMkLst>
            <pc:docMk/>
            <pc:sldMk cId="2319645011" sldId="368"/>
            <ac:spMk id="8" creationId="{44B2F591-7838-4CC2-A72F-6A79C668143C}"/>
          </ac:spMkLst>
        </pc:spChg>
        <pc:spChg chg="mod topLvl">
          <ac:chgData name="Guest User" userId="S::urn:spo:anon#403add8e347856d8f5cb0105eb73a18a3bfa9bb5e0d046301a4f38dde3aad61e::" providerId="AD" clId="Web-{8DD7C572-2C15-AB4E-4FA0-EF1A82067DA5}" dt="2021-11-17T20:41:12.545" v="1375" actId="1076"/>
          <ac:spMkLst>
            <pc:docMk/>
            <pc:sldMk cId="2319645011" sldId="368"/>
            <ac:spMk id="9" creationId="{3828801E-B6DE-4CAF-868D-1F524E1E56B7}"/>
          </ac:spMkLst>
        </pc:spChg>
        <pc:spChg chg="mod topLvl">
          <ac:chgData name="Guest User" userId="S::urn:spo:anon#403add8e347856d8f5cb0105eb73a18a3bfa9bb5e0d046301a4f38dde3aad61e::" providerId="AD" clId="Web-{8DD7C572-2C15-AB4E-4FA0-EF1A82067DA5}" dt="2021-11-17T20:40:53.559" v="1367" actId="14100"/>
          <ac:spMkLst>
            <pc:docMk/>
            <pc:sldMk cId="2319645011" sldId="368"/>
            <ac:spMk id="10" creationId="{CB2CBC8F-7ADA-4D01-9B27-5105B5CC878A}"/>
          </ac:spMkLst>
        </pc:spChg>
        <pc:spChg chg="mod topLvl">
          <ac:chgData name="Guest User" userId="S::urn:spo:anon#403add8e347856d8f5cb0105eb73a18a3bfa9bb5e0d046301a4f38dde3aad61e::" providerId="AD" clId="Web-{8DD7C572-2C15-AB4E-4FA0-EF1A82067DA5}" dt="2021-11-17T20:41:09.154" v="1374" actId="1076"/>
          <ac:spMkLst>
            <pc:docMk/>
            <pc:sldMk cId="2319645011" sldId="368"/>
            <ac:spMk id="11" creationId="{2D5D0443-60EE-45AD-98FB-6DDB3E0368A9}"/>
          </ac:spMkLst>
        </pc:spChg>
        <pc:grpChg chg="add del mod">
          <ac:chgData name="Guest User" userId="S::urn:spo:anon#403add8e347856d8f5cb0105eb73a18a3bfa9bb5e0d046301a4f38dde3aad61e::" providerId="AD" clId="Web-{8DD7C572-2C15-AB4E-4FA0-EF1A82067DA5}" dt="2021-11-17T20:40:20.011" v="1359"/>
          <ac:grpSpMkLst>
            <pc:docMk/>
            <pc:sldMk cId="2319645011" sldId="368"/>
            <ac:grpSpMk id="12" creationId="{7F77C6A0-2408-4FEB-B147-C03ADB85B32B}"/>
          </ac:grpSpMkLst>
        </pc:grpChg>
        <pc:cxnChg chg="add del">
          <ac:chgData name="Guest User" userId="S::urn:spo:anon#403add8e347856d8f5cb0105eb73a18a3bfa9bb5e0d046301a4f38dde3aad61e::" providerId="AD" clId="Web-{8DD7C572-2C15-AB4E-4FA0-EF1A82067DA5}" dt="2021-11-17T20:38:49.303" v="1345"/>
          <ac:cxnSpMkLst>
            <pc:docMk/>
            <pc:sldMk cId="2319645011" sldId="368"/>
            <ac:cxnSpMk id="6" creationId="{84D98C0A-9756-4C55-96D2-8F4FD43F4B32}"/>
          </ac:cxnSpMkLst>
        </pc:cxnChg>
      </pc:sldChg>
      <pc:sldChg chg="modSp add ord replId">
        <pc:chgData name="Guest User" userId="S::urn:spo:anon#403add8e347856d8f5cb0105eb73a18a3bfa9bb5e0d046301a4f38dde3aad61e::" providerId="AD" clId="Web-{8DD7C572-2C15-AB4E-4FA0-EF1A82067DA5}" dt="2021-11-17T20:50:03.791" v="1479"/>
        <pc:sldMkLst>
          <pc:docMk/>
          <pc:sldMk cId="811017897" sldId="369"/>
        </pc:sldMkLst>
        <pc:spChg chg="mod">
          <ac:chgData name="Guest User" userId="S::urn:spo:anon#403add8e347856d8f5cb0105eb73a18a3bfa9bb5e0d046301a4f38dde3aad61e::" providerId="AD" clId="Web-{8DD7C572-2C15-AB4E-4FA0-EF1A82067DA5}" dt="2021-11-17T20:50:03.791" v="1479"/>
          <ac:spMkLst>
            <pc:docMk/>
            <pc:sldMk cId="811017897" sldId="369"/>
            <ac:spMk id="2" creationId="{00000000-0000-0000-0000-000000000000}"/>
          </ac:spMkLst>
        </pc:spChg>
        <pc:spChg chg="mod">
          <ac:chgData name="Guest User" userId="S::urn:spo:anon#403add8e347856d8f5cb0105eb73a18a3bfa9bb5e0d046301a4f38dde3aad61e::" providerId="AD" clId="Web-{8DD7C572-2C15-AB4E-4FA0-EF1A82067DA5}" dt="2021-11-17T20:49:55.619" v="1477" actId="1076"/>
          <ac:spMkLst>
            <pc:docMk/>
            <pc:sldMk cId="811017897" sldId="369"/>
            <ac:spMk id="4" creationId="{0BE8857B-DF0E-44CA-95BD-17D7662BA1ED}"/>
          </ac:spMkLst>
        </pc:spChg>
      </pc:sldChg>
      <pc:sldChg chg="delSp modSp new del">
        <pc:chgData name="Guest User" userId="S::urn:spo:anon#403add8e347856d8f5cb0105eb73a18a3bfa9bb5e0d046301a4f38dde3aad61e::" providerId="AD" clId="Web-{8DD7C572-2C15-AB4E-4FA0-EF1A82067DA5}" dt="2021-11-17T19:39:41.459" v="761"/>
        <pc:sldMkLst>
          <pc:docMk/>
          <pc:sldMk cId="980481610" sldId="369"/>
        </pc:sldMkLst>
        <pc:spChg chg="mod">
          <ac:chgData name="Guest User" userId="S::urn:spo:anon#403add8e347856d8f5cb0105eb73a18a3bfa9bb5e0d046301a4f38dde3aad61e::" providerId="AD" clId="Web-{8DD7C572-2C15-AB4E-4FA0-EF1A82067DA5}" dt="2021-11-17T19:28:06.236" v="685" actId="14100"/>
          <ac:spMkLst>
            <pc:docMk/>
            <pc:sldMk cId="980481610" sldId="369"/>
            <ac:spMk id="3" creationId="{DF09C202-AF33-464F-A71D-D7C8CC40E4DD}"/>
          </ac:spMkLst>
        </pc:spChg>
        <pc:spChg chg="del">
          <ac:chgData name="Guest User" userId="S::urn:spo:anon#403add8e347856d8f5cb0105eb73a18a3bfa9bb5e0d046301a4f38dde3aad61e::" providerId="AD" clId="Web-{8DD7C572-2C15-AB4E-4FA0-EF1A82067DA5}" dt="2021-11-17T19:28:03.095" v="684"/>
          <ac:spMkLst>
            <pc:docMk/>
            <pc:sldMk cId="980481610" sldId="369"/>
            <ac:spMk id="4" creationId="{F3485AF8-D135-4205-AAD6-55191A430E47}"/>
          </ac:spMkLst>
        </pc:spChg>
      </pc:sldChg>
      <pc:sldChg chg="addSp delSp modSp del">
        <pc:chgData name="Guest User" userId="S::urn:spo:anon#403add8e347856d8f5cb0105eb73a18a3bfa9bb5e0d046301a4f38dde3aad61e::" providerId="AD" clId="Web-{8DD7C572-2C15-AB4E-4FA0-EF1A82067DA5}" dt="2021-11-17T19:25:38.431" v="660"/>
        <pc:sldMkLst>
          <pc:docMk/>
          <pc:sldMk cId="1339485426" sldId="369"/>
        </pc:sldMkLst>
        <pc:spChg chg="mod">
          <ac:chgData name="Guest User" userId="S::urn:spo:anon#403add8e347856d8f5cb0105eb73a18a3bfa9bb5e0d046301a4f38dde3aad61e::" providerId="AD" clId="Web-{8DD7C572-2C15-AB4E-4FA0-EF1A82067DA5}" dt="2021-11-17T18:28:52.473" v="62" actId="1076"/>
          <ac:spMkLst>
            <pc:docMk/>
            <pc:sldMk cId="1339485426" sldId="369"/>
            <ac:spMk id="6" creationId="{64C0ED94-2FE4-4DE6-B83B-64A42FCEC1EB}"/>
          </ac:spMkLst>
        </pc:spChg>
        <pc:picChg chg="add del">
          <ac:chgData name="Guest User" userId="S::urn:spo:anon#403add8e347856d8f5cb0105eb73a18a3bfa9bb5e0d046301a4f38dde3aad61e::" providerId="AD" clId="Web-{8DD7C572-2C15-AB4E-4FA0-EF1A82067DA5}" dt="2021-11-17T18:49:23.474" v="229"/>
          <ac:picMkLst>
            <pc:docMk/>
            <pc:sldMk cId="1339485426" sldId="369"/>
            <ac:picMk id="15" creationId="{734A1619-CD47-4141-89C9-880A0DC8EAF6}"/>
          </ac:picMkLst>
        </pc:picChg>
        <pc:picChg chg="mod">
          <ac:chgData name="Guest User" userId="S::urn:spo:anon#403add8e347856d8f5cb0105eb73a18a3bfa9bb5e0d046301a4f38dde3aad61e::" providerId="AD" clId="Web-{8DD7C572-2C15-AB4E-4FA0-EF1A82067DA5}" dt="2021-11-17T18:49:05.723" v="227" actId="14100"/>
          <ac:picMkLst>
            <pc:docMk/>
            <pc:sldMk cId="1339485426" sldId="369"/>
            <ac:picMk id="21" creationId="{F19B8C15-802D-4233-ABDA-6B536BFCA9E8}"/>
          </ac:picMkLst>
        </pc:picChg>
      </pc:sldChg>
      <pc:sldChg chg="add del replId">
        <pc:chgData name="Guest User" userId="S::urn:spo:anon#403add8e347856d8f5cb0105eb73a18a3bfa9bb5e0d046301a4f38dde3aad61e::" providerId="AD" clId="Web-{8DD7C572-2C15-AB4E-4FA0-EF1A82067DA5}" dt="2021-11-17T18:38:03.658" v="118"/>
        <pc:sldMkLst>
          <pc:docMk/>
          <pc:sldMk cId="1181791483" sldId="370"/>
        </pc:sldMkLst>
      </pc:sldChg>
      <pc:sldChg chg="modSp add ord replId">
        <pc:chgData name="Guest User" userId="S::urn:spo:anon#403add8e347856d8f5cb0105eb73a18a3bfa9bb5e0d046301a4f38dde3aad61e::" providerId="AD" clId="Web-{8DD7C572-2C15-AB4E-4FA0-EF1A82067DA5}" dt="2021-11-17T20:50:25.823" v="1483" actId="1076"/>
        <pc:sldMkLst>
          <pc:docMk/>
          <pc:sldMk cId="2550556543" sldId="370"/>
        </pc:sldMkLst>
        <pc:spChg chg="mod">
          <ac:chgData name="Guest User" userId="S::urn:spo:anon#403add8e347856d8f5cb0105eb73a18a3bfa9bb5e0d046301a4f38dde3aad61e::" providerId="AD" clId="Web-{8DD7C572-2C15-AB4E-4FA0-EF1A82067DA5}" dt="2021-11-17T20:50:21.948" v="1482" actId="1076"/>
          <ac:spMkLst>
            <pc:docMk/>
            <pc:sldMk cId="2550556543" sldId="370"/>
            <ac:spMk id="2" creationId="{00000000-0000-0000-0000-000000000000}"/>
          </ac:spMkLst>
        </pc:spChg>
        <pc:spChg chg="mod">
          <ac:chgData name="Guest User" userId="S::urn:spo:anon#403add8e347856d8f5cb0105eb73a18a3bfa9bb5e0d046301a4f38dde3aad61e::" providerId="AD" clId="Web-{8DD7C572-2C15-AB4E-4FA0-EF1A82067DA5}" dt="2021-11-17T20:50:25.823" v="1483" actId="1076"/>
          <ac:spMkLst>
            <pc:docMk/>
            <pc:sldMk cId="2550556543" sldId="370"/>
            <ac:spMk id="4" creationId="{0BE8857B-DF0E-44CA-95BD-17D7662BA1ED}"/>
          </ac:spMkLst>
        </pc:spChg>
      </pc:sldChg>
      <pc:sldChg chg="modSp add ord replId">
        <pc:chgData name="Guest User" userId="S::urn:spo:anon#403add8e347856d8f5cb0105eb73a18a3bfa9bb5e0d046301a4f38dde3aad61e::" providerId="AD" clId="Web-{8DD7C572-2C15-AB4E-4FA0-EF1A82067DA5}" dt="2021-11-17T20:55:08.791" v="1511" actId="1076"/>
        <pc:sldMkLst>
          <pc:docMk/>
          <pc:sldMk cId="1556067537" sldId="371"/>
        </pc:sldMkLst>
        <pc:spChg chg="mod">
          <ac:chgData name="Guest User" userId="S::urn:spo:anon#403add8e347856d8f5cb0105eb73a18a3bfa9bb5e0d046301a4f38dde3aad61e::" providerId="AD" clId="Web-{8DD7C572-2C15-AB4E-4FA0-EF1A82067DA5}" dt="2021-11-17T20:55:08.791" v="1511" actId="1076"/>
          <ac:spMkLst>
            <pc:docMk/>
            <pc:sldMk cId="1556067537" sldId="371"/>
            <ac:spMk id="9" creationId="{3828801E-B6DE-4CAF-868D-1F524E1E56B7}"/>
          </ac:spMkLst>
        </pc:spChg>
        <pc:spChg chg="mod">
          <ac:chgData name="Guest User" userId="S::urn:spo:anon#403add8e347856d8f5cb0105eb73a18a3bfa9bb5e0d046301a4f38dde3aad61e::" providerId="AD" clId="Web-{8DD7C572-2C15-AB4E-4FA0-EF1A82067DA5}" dt="2021-11-17T20:54:14.210" v="1496" actId="14100"/>
          <ac:spMkLst>
            <pc:docMk/>
            <pc:sldMk cId="1556067537" sldId="371"/>
            <ac:spMk id="10" creationId="{CB2CBC8F-7ADA-4D01-9B27-5105B5CC878A}"/>
          </ac:spMkLst>
        </pc:spChg>
        <pc:spChg chg="mod">
          <ac:chgData name="Guest User" userId="S::urn:spo:anon#403add8e347856d8f5cb0105eb73a18a3bfa9bb5e0d046301a4f38dde3aad61e::" providerId="AD" clId="Web-{8DD7C572-2C15-AB4E-4FA0-EF1A82067DA5}" dt="2021-11-17T20:54:30.211" v="1505" actId="20577"/>
          <ac:spMkLst>
            <pc:docMk/>
            <pc:sldMk cId="1556067537" sldId="371"/>
            <ac:spMk id="11" creationId="{2D5D0443-60EE-45AD-98FB-6DDB3E0368A9}"/>
          </ac:spMkLst>
        </pc:spChg>
      </pc:sldChg>
      <pc:sldChg chg="add del replId">
        <pc:chgData name="Guest User" userId="S::urn:spo:anon#403add8e347856d8f5cb0105eb73a18a3bfa9bb5e0d046301a4f38dde3aad61e::" providerId="AD" clId="Web-{8DD7C572-2C15-AB4E-4FA0-EF1A82067DA5}" dt="2021-11-17T20:12:48.502" v="1083"/>
        <pc:sldMkLst>
          <pc:docMk/>
          <pc:sldMk cId="2995082399" sldId="371"/>
        </pc:sldMkLst>
      </pc:sldChg>
      <pc:sldChg chg="add del replId">
        <pc:chgData name="Guest User" userId="S::urn:spo:anon#403add8e347856d8f5cb0105eb73a18a3bfa9bb5e0d046301a4f38dde3aad61e::" providerId="AD" clId="Web-{8DD7C572-2C15-AB4E-4FA0-EF1A82067DA5}" dt="2021-11-17T18:38:07.752" v="119"/>
        <pc:sldMkLst>
          <pc:docMk/>
          <pc:sldMk cId="3890392465" sldId="371"/>
        </pc:sldMkLst>
      </pc:sldChg>
      <pc:sldChg chg="modSp add replId">
        <pc:chgData name="Guest User" userId="S::urn:spo:anon#403add8e347856d8f5cb0105eb73a18a3bfa9bb5e0d046301a4f38dde3aad61e::" providerId="AD" clId="Web-{8DD7C572-2C15-AB4E-4FA0-EF1A82067DA5}" dt="2021-11-17T20:54:47.837" v="1509" actId="1076"/>
        <pc:sldMkLst>
          <pc:docMk/>
          <pc:sldMk cId="3892321352" sldId="372"/>
        </pc:sldMkLst>
        <pc:spChg chg="mod">
          <ac:chgData name="Guest User" userId="S::urn:spo:anon#403add8e347856d8f5cb0105eb73a18a3bfa9bb5e0d046301a4f38dde3aad61e::" providerId="AD" clId="Web-{8DD7C572-2C15-AB4E-4FA0-EF1A82067DA5}" dt="2021-11-17T20:54:47.837" v="1509" actId="1076"/>
          <ac:spMkLst>
            <pc:docMk/>
            <pc:sldMk cId="3892321352" sldId="372"/>
            <ac:spMk id="9" creationId="{3828801E-B6DE-4CAF-868D-1F524E1E56B7}"/>
          </ac:spMkLst>
        </pc:spChg>
        <pc:spChg chg="mod">
          <ac:chgData name="Guest User" userId="S::urn:spo:anon#403add8e347856d8f5cb0105eb73a18a3bfa9bb5e0d046301a4f38dde3aad61e::" providerId="AD" clId="Web-{8DD7C572-2C15-AB4E-4FA0-EF1A82067DA5}" dt="2021-11-17T20:54:40.477" v="1508" actId="20577"/>
          <ac:spMkLst>
            <pc:docMk/>
            <pc:sldMk cId="3892321352" sldId="372"/>
            <ac:spMk id="11" creationId="{2D5D0443-60EE-45AD-98FB-6DDB3E0368A9}"/>
          </ac:spMkLst>
        </pc:spChg>
      </pc:sldChg>
      <pc:sldChg chg="add del replId">
        <pc:chgData name="Guest User" userId="S::urn:spo:anon#403add8e347856d8f5cb0105eb73a18a3bfa9bb5e0d046301a4f38dde3aad61e::" providerId="AD" clId="Web-{8DD7C572-2C15-AB4E-4FA0-EF1A82067DA5}" dt="2021-11-17T21:46:01.018" v="2123"/>
        <pc:sldMkLst>
          <pc:docMk/>
          <pc:sldMk cId="119977146" sldId="373"/>
        </pc:sldMkLst>
      </pc:sldChg>
      <pc:sldChg chg="add del replId">
        <pc:chgData name="Guest User" userId="S::urn:spo:anon#403add8e347856d8f5cb0105eb73a18a3bfa9bb5e0d046301a4f38dde3aad61e::" providerId="AD" clId="Web-{8DD7C572-2C15-AB4E-4FA0-EF1A82067DA5}" dt="2021-11-17T21:46:01.018" v="2122"/>
        <pc:sldMkLst>
          <pc:docMk/>
          <pc:sldMk cId="121849416" sldId="374"/>
        </pc:sldMkLst>
      </pc:sldChg>
      <pc:sldChg chg="addSp delSp modSp add ord replId">
        <pc:chgData name="Guest User" userId="S::urn:spo:anon#403add8e347856d8f5cb0105eb73a18a3bfa9bb5e0d046301a4f38dde3aad61e::" providerId="AD" clId="Web-{8DD7C572-2C15-AB4E-4FA0-EF1A82067DA5}" dt="2021-11-17T21:45:29.203" v="2117" actId="20577"/>
        <pc:sldMkLst>
          <pc:docMk/>
          <pc:sldMk cId="3114364788" sldId="375"/>
        </pc:sldMkLst>
        <pc:spChg chg="add del mod">
          <ac:chgData name="Guest User" userId="S::urn:spo:anon#403add8e347856d8f5cb0105eb73a18a3bfa9bb5e0d046301a4f38dde3aad61e::" providerId="AD" clId="Web-{8DD7C572-2C15-AB4E-4FA0-EF1A82067DA5}" dt="2021-11-17T21:31:10.310" v="1969"/>
          <ac:spMkLst>
            <pc:docMk/>
            <pc:sldMk cId="3114364788" sldId="375"/>
            <ac:spMk id="2" creationId="{B7CA7A17-76FD-4936-9053-D034D8C1DDEE}"/>
          </ac:spMkLst>
        </pc:spChg>
        <pc:spChg chg="add del mod">
          <ac:chgData name="Guest User" userId="S::urn:spo:anon#403add8e347856d8f5cb0105eb73a18a3bfa9bb5e0d046301a4f38dde3aad61e::" providerId="AD" clId="Web-{8DD7C572-2C15-AB4E-4FA0-EF1A82067DA5}" dt="2021-11-17T21:31:42.749" v="1980"/>
          <ac:spMkLst>
            <pc:docMk/>
            <pc:sldMk cId="3114364788" sldId="375"/>
            <ac:spMk id="5" creationId="{5B6E4B2B-223F-4057-B3CE-043B5DCA5BA7}"/>
          </ac:spMkLst>
        </pc:spChg>
        <pc:spChg chg="add del">
          <ac:chgData name="Guest User" userId="S::urn:spo:anon#403add8e347856d8f5cb0105eb73a18a3bfa9bb5e0d046301a4f38dde3aad61e::" providerId="AD" clId="Web-{8DD7C572-2C15-AB4E-4FA0-EF1A82067DA5}" dt="2021-11-17T21:31:56.687" v="1982"/>
          <ac:spMkLst>
            <pc:docMk/>
            <pc:sldMk cId="3114364788" sldId="375"/>
            <ac:spMk id="11" creationId="{14365EEC-4D0F-4ADC-940D-795343AADEC2}"/>
          </ac:spMkLst>
        </pc:spChg>
        <pc:spChg chg="add del mod">
          <ac:chgData name="Guest User" userId="S::urn:spo:anon#403add8e347856d8f5cb0105eb73a18a3bfa9bb5e0d046301a4f38dde3aad61e::" providerId="AD" clId="Web-{8DD7C572-2C15-AB4E-4FA0-EF1A82067DA5}" dt="2021-11-17T21:42:18.912" v="2054"/>
          <ac:spMkLst>
            <pc:docMk/>
            <pc:sldMk cId="3114364788" sldId="375"/>
            <ac:spMk id="13" creationId="{377B5F39-2A29-4DA0-9F11-AC0369F5E1C2}"/>
          </ac:spMkLst>
        </pc:spChg>
        <pc:spChg chg="add del mod">
          <ac:chgData name="Guest User" userId="S::urn:spo:anon#403add8e347856d8f5cb0105eb73a18a3bfa9bb5e0d046301a4f38dde3aad61e::" providerId="AD" clId="Web-{8DD7C572-2C15-AB4E-4FA0-EF1A82067DA5}" dt="2021-11-17T21:42:55.789" v="2058"/>
          <ac:spMkLst>
            <pc:docMk/>
            <pc:sldMk cId="3114364788" sldId="375"/>
            <ac:spMk id="14" creationId="{FC5D88D9-5581-4343-A57F-7858F2D9705F}"/>
          </ac:spMkLst>
        </pc:spChg>
        <pc:spChg chg="mod">
          <ac:chgData name="Guest User" userId="S::urn:spo:anon#403add8e347856d8f5cb0105eb73a18a3bfa9bb5e0d046301a4f38dde3aad61e::" providerId="AD" clId="Web-{8DD7C572-2C15-AB4E-4FA0-EF1A82067DA5}" dt="2021-11-17T21:30:15.807" v="1962" actId="14100"/>
          <ac:spMkLst>
            <pc:docMk/>
            <pc:sldMk cId="3114364788" sldId="375"/>
            <ac:spMk id="15" creationId="{12244D0F-604A-4D71-B97F-3FA0515C78B2}"/>
          </ac:spMkLst>
        </pc:spChg>
        <pc:spChg chg="add mod">
          <ac:chgData name="Guest User" userId="S::urn:spo:anon#403add8e347856d8f5cb0105eb73a18a3bfa9bb5e0d046301a4f38dde3aad61e::" providerId="AD" clId="Web-{8DD7C572-2C15-AB4E-4FA0-EF1A82067DA5}" dt="2021-11-17T21:45:29.203" v="2117" actId="20577"/>
          <ac:spMkLst>
            <pc:docMk/>
            <pc:sldMk cId="3114364788" sldId="375"/>
            <ac:spMk id="16" creationId="{02347E9A-C844-425C-AAE1-C57773D5E152}"/>
          </ac:spMkLst>
        </pc:spChg>
        <pc:spChg chg="mod">
          <ac:chgData name="Guest User" userId="S::urn:spo:anon#403add8e347856d8f5cb0105eb73a18a3bfa9bb5e0d046301a4f38dde3aad61e::" providerId="AD" clId="Web-{8DD7C572-2C15-AB4E-4FA0-EF1A82067DA5}" dt="2021-11-17T21:30:20.073" v="1963" actId="1076"/>
          <ac:spMkLst>
            <pc:docMk/>
            <pc:sldMk cId="3114364788" sldId="375"/>
            <ac:spMk id="34" creationId="{7927133F-E7E8-452A-9764-26486C5A96CD}"/>
          </ac:spMkLst>
        </pc:spChg>
        <pc:spChg chg="mod">
          <ac:chgData name="Guest User" userId="S::urn:spo:anon#403add8e347856d8f5cb0105eb73a18a3bfa9bb5e0d046301a4f38dde3aad61e::" providerId="AD" clId="Web-{8DD7C572-2C15-AB4E-4FA0-EF1A82067DA5}" dt="2021-11-17T21:41:05.190" v="1991" actId="1076"/>
          <ac:spMkLst>
            <pc:docMk/>
            <pc:sldMk cId="3114364788" sldId="375"/>
            <ac:spMk id="35" creationId="{968052C5-127C-4C19-B190-6D30A91A3179}"/>
          </ac:spMkLst>
        </pc:spChg>
      </pc:sldChg>
    </pc:docChg>
  </pc:docChgLst>
  <pc:docChgLst>
    <pc:chgData name="Guest User" userId="S::urn:spo:anon#403add8e347856d8f5cb0105eb73a18a3bfa9bb5e0d046301a4f38dde3aad61e::" providerId="AD" clId="Web-{329B20FA-6A91-4A1F-83B9-7D13689FFD7C}"/>
    <pc:docChg chg="modSld">
      <pc:chgData name="Guest User" userId="S::urn:spo:anon#403add8e347856d8f5cb0105eb73a18a3bfa9bb5e0d046301a4f38dde3aad61e::" providerId="AD" clId="Web-{329B20FA-6A91-4A1F-83B9-7D13689FFD7C}" dt="2021-11-17T16:13:08.583" v="1"/>
      <pc:docMkLst>
        <pc:docMk/>
      </pc:docMkLst>
      <pc:sldChg chg="delSp modSp">
        <pc:chgData name="Guest User" userId="S::urn:spo:anon#403add8e347856d8f5cb0105eb73a18a3bfa9bb5e0d046301a4f38dde3aad61e::" providerId="AD" clId="Web-{329B20FA-6A91-4A1F-83B9-7D13689FFD7C}" dt="2021-11-17T16:13:08.583" v="1"/>
        <pc:sldMkLst>
          <pc:docMk/>
          <pc:sldMk cId="58261841" sldId="351"/>
        </pc:sldMkLst>
        <pc:picChg chg="del mod">
          <ac:chgData name="Guest User" userId="S::urn:spo:anon#403add8e347856d8f5cb0105eb73a18a3bfa9bb5e0d046301a4f38dde3aad61e::" providerId="AD" clId="Web-{329B20FA-6A91-4A1F-83B9-7D13689FFD7C}" dt="2021-11-17T16:13:08.583" v="1"/>
          <ac:picMkLst>
            <pc:docMk/>
            <pc:sldMk cId="58261841" sldId="351"/>
            <ac:picMk id="8" creationId="{637AEBC2-F537-F540-8F77-683FC5513903}"/>
          </ac:picMkLst>
        </pc:picChg>
      </pc:sldChg>
    </pc:docChg>
  </pc:docChgLst>
  <pc:docChgLst>
    <pc:chgData name="Guest User" userId="S::urn:spo:anon#403add8e347856d8f5cb0105eb73a18a3bfa9bb5e0d046301a4f38dde3aad61e::" providerId="AD" clId="Web-{CCE03012-F9E9-B777-2EBB-2DD9AD70D5F6}"/>
    <pc:docChg chg="addSld delSld modSld sldOrd">
      <pc:chgData name="Guest User" userId="S::urn:spo:anon#403add8e347856d8f5cb0105eb73a18a3bfa9bb5e0d046301a4f38dde3aad61e::" providerId="AD" clId="Web-{CCE03012-F9E9-B777-2EBB-2DD9AD70D5F6}" dt="2021-11-18T10:46:00.651" v="2521"/>
      <pc:docMkLst>
        <pc:docMk/>
      </pc:docMkLst>
      <pc:sldChg chg="modSp">
        <pc:chgData name="Guest User" userId="S::urn:spo:anon#403add8e347856d8f5cb0105eb73a18a3bfa9bb5e0d046301a4f38dde3aad61e::" providerId="AD" clId="Web-{CCE03012-F9E9-B777-2EBB-2DD9AD70D5F6}" dt="2021-11-18T07:56:09.636" v="1285" actId="20577"/>
        <pc:sldMkLst>
          <pc:docMk/>
          <pc:sldMk cId="2290899349" sldId="342"/>
        </pc:sldMkLst>
        <pc:spChg chg="mod">
          <ac:chgData name="Guest User" userId="S::urn:spo:anon#403add8e347856d8f5cb0105eb73a18a3bfa9bb5e0d046301a4f38dde3aad61e::" providerId="AD" clId="Web-{CCE03012-F9E9-B777-2EBB-2DD9AD70D5F6}" dt="2021-11-18T07:56:09.636" v="1285" actId="20577"/>
          <ac:spMkLst>
            <pc:docMk/>
            <pc:sldMk cId="2290899349" sldId="342"/>
            <ac:spMk id="25" creationId="{00000000-0000-0000-0000-000000000000}"/>
          </ac:spMkLst>
        </pc:spChg>
        <pc:spChg chg="mod">
          <ac:chgData name="Guest User" userId="S::urn:spo:anon#403add8e347856d8f5cb0105eb73a18a3bfa9bb5e0d046301a4f38dde3aad61e::" providerId="AD" clId="Web-{CCE03012-F9E9-B777-2EBB-2DD9AD70D5F6}" dt="2021-11-18T07:55:04.181" v="1271" actId="14100"/>
          <ac:spMkLst>
            <pc:docMk/>
            <pc:sldMk cId="2290899349" sldId="342"/>
            <ac:spMk id="48" creationId="{D6C4DB2A-6C9B-F24B-B09A-125927C11B19}"/>
          </ac:spMkLst>
        </pc:spChg>
      </pc:sldChg>
      <pc:sldChg chg="delSp modSp ord">
        <pc:chgData name="Guest User" userId="S::urn:spo:anon#403add8e347856d8f5cb0105eb73a18a3bfa9bb5e0d046301a4f38dde3aad61e::" providerId="AD" clId="Web-{CCE03012-F9E9-B777-2EBB-2DD9AD70D5F6}" dt="2021-11-17T19:53:20.328" v="616"/>
        <pc:sldMkLst>
          <pc:docMk/>
          <pc:sldMk cId="1313890327" sldId="358"/>
        </pc:sldMkLst>
        <pc:spChg chg="mod">
          <ac:chgData name="Guest User" userId="S::urn:spo:anon#403add8e347856d8f5cb0105eb73a18a3bfa9bb5e0d046301a4f38dde3aad61e::" providerId="AD" clId="Web-{CCE03012-F9E9-B777-2EBB-2DD9AD70D5F6}" dt="2021-11-17T16:48:26.356" v="199" actId="14100"/>
          <ac:spMkLst>
            <pc:docMk/>
            <pc:sldMk cId="1313890327" sldId="358"/>
            <ac:spMk id="2" creationId="{0264935D-0751-4BED-AD83-0A376FF5CEC6}"/>
          </ac:spMkLst>
        </pc:spChg>
        <pc:spChg chg="del">
          <ac:chgData name="Guest User" userId="S::urn:spo:anon#403add8e347856d8f5cb0105eb73a18a3bfa9bb5e0d046301a4f38dde3aad61e::" providerId="AD" clId="Web-{CCE03012-F9E9-B777-2EBB-2DD9AD70D5F6}" dt="2021-11-17T16:35:48.797" v="34"/>
          <ac:spMkLst>
            <pc:docMk/>
            <pc:sldMk cId="1313890327" sldId="358"/>
            <ac:spMk id="3" creationId="{A8394CBD-217D-48AD-B225-6133FF13791D}"/>
          </ac:spMkLst>
        </pc:spChg>
        <pc:spChg chg="del">
          <ac:chgData name="Guest User" userId="S::urn:spo:anon#403add8e347856d8f5cb0105eb73a18a3bfa9bb5e0d046301a4f38dde3aad61e::" providerId="AD" clId="Web-{CCE03012-F9E9-B777-2EBB-2DD9AD70D5F6}" dt="2021-11-17T16:35:52.657" v="35"/>
          <ac:spMkLst>
            <pc:docMk/>
            <pc:sldMk cId="1313890327" sldId="358"/>
            <ac:spMk id="4" creationId="{ED56D625-9E80-4CD1-9087-CBA9C3286AA5}"/>
          </ac:spMkLst>
        </pc:spChg>
        <pc:spChg chg="mod">
          <ac:chgData name="Guest User" userId="S::urn:spo:anon#403add8e347856d8f5cb0105eb73a18a3bfa9bb5e0d046301a4f38dde3aad61e::" providerId="AD" clId="Web-{CCE03012-F9E9-B777-2EBB-2DD9AD70D5F6}" dt="2021-11-17T17:15:14.479" v="597" actId="20577"/>
          <ac:spMkLst>
            <pc:docMk/>
            <pc:sldMk cId="1313890327" sldId="358"/>
            <ac:spMk id="5" creationId="{E1275128-A0BC-417E-94D9-68F41A4EB939}"/>
          </ac:spMkLst>
        </pc:spChg>
      </pc:sldChg>
      <pc:sldChg chg="addSp delSp modSp new">
        <pc:chgData name="Guest User" userId="S::urn:spo:anon#403add8e347856d8f5cb0105eb73a18a3bfa9bb5e0d046301a4f38dde3aad61e::" providerId="AD" clId="Web-{CCE03012-F9E9-B777-2EBB-2DD9AD70D5F6}" dt="2021-11-18T09:09:50.123" v="1779" actId="1076"/>
        <pc:sldMkLst>
          <pc:docMk/>
          <pc:sldMk cId="2207397602" sldId="364"/>
        </pc:sldMkLst>
        <pc:spChg chg="add mod">
          <ac:chgData name="Guest User" userId="S::urn:spo:anon#403add8e347856d8f5cb0105eb73a18a3bfa9bb5e0d046301a4f38dde3aad61e::" providerId="AD" clId="Web-{CCE03012-F9E9-B777-2EBB-2DD9AD70D5F6}" dt="2021-11-18T00:16:24.785" v="1133" actId="20577"/>
          <ac:spMkLst>
            <pc:docMk/>
            <pc:sldMk cId="2207397602" sldId="364"/>
            <ac:spMk id="2" creationId="{0766A80B-0878-44BB-A6F8-DE623C9A36E2}"/>
          </ac:spMkLst>
        </pc:spChg>
        <pc:spChg chg="mod">
          <ac:chgData name="Guest User" userId="S::urn:spo:anon#403add8e347856d8f5cb0105eb73a18a3bfa9bb5e0d046301a4f38dde3aad61e::" providerId="AD" clId="Web-{CCE03012-F9E9-B777-2EBB-2DD9AD70D5F6}" dt="2021-11-17T17:26:17.861" v="615" actId="20577"/>
          <ac:spMkLst>
            <pc:docMk/>
            <pc:sldMk cId="2207397602" sldId="364"/>
            <ac:spMk id="2" creationId="{AF5F04D5-0BAD-4C0F-84F1-AF832D3CEF3F}"/>
          </ac:spMkLst>
        </pc:spChg>
        <pc:spChg chg="mod">
          <ac:chgData name="Guest User" userId="S::urn:spo:anon#403add8e347856d8f5cb0105eb73a18a3bfa9bb5e0d046301a4f38dde3aad61e::" providerId="AD" clId="Web-{CCE03012-F9E9-B777-2EBB-2DD9AD70D5F6}" dt="2021-11-18T00:17:42.474" v="1146" actId="1076"/>
          <ac:spMkLst>
            <pc:docMk/>
            <pc:sldMk cId="2207397602" sldId="364"/>
            <ac:spMk id="3" creationId="{2DF16EB0-5961-490B-BBEB-2065C294FCD9}"/>
          </ac:spMkLst>
        </pc:spChg>
        <pc:spChg chg="del">
          <ac:chgData name="Guest User" userId="S::urn:spo:anon#403add8e347856d8f5cb0105eb73a18a3bfa9bb5e0d046301a4f38dde3aad61e::" providerId="AD" clId="Web-{CCE03012-F9E9-B777-2EBB-2DD9AD70D5F6}" dt="2021-11-17T16:41:52.709" v="146"/>
          <ac:spMkLst>
            <pc:docMk/>
            <pc:sldMk cId="2207397602" sldId="364"/>
            <ac:spMk id="4" creationId="{B58B8D94-AC1B-490E-A482-C7FDD0113CC2}"/>
          </ac:spMkLst>
        </pc:spChg>
        <pc:spChg chg="del">
          <ac:chgData name="Guest User" userId="S::urn:spo:anon#403add8e347856d8f5cb0105eb73a18a3bfa9bb5e0d046301a4f38dde3aad61e::" providerId="AD" clId="Web-{CCE03012-F9E9-B777-2EBB-2DD9AD70D5F6}" dt="2021-11-17T16:41:54.724" v="147"/>
          <ac:spMkLst>
            <pc:docMk/>
            <pc:sldMk cId="2207397602" sldId="364"/>
            <ac:spMk id="5" creationId="{ED9D6AB9-A2E1-4BBA-AC34-3EBD94567364}"/>
          </ac:spMkLst>
        </pc:spChg>
        <pc:spChg chg="add del">
          <ac:chgData name="Guest User" userId="S::urn:spo:anon#403add8e347856d8f5cb0105eb73a18a3bfa9bb5e0d046301a4f38dde3aad61e::" providerId="AD" clId="Web-{CCE03012-F9E9-B777-2EBB-2DD9AD70D5F6}" dt="2021-11-18T00:20:24.592" v="1155"/>
          <ac:spMkLst>
            <pc:docMk/>
            <pc:sldMk cId="2207397602" sldId="364"/>
            <ac:spMk id="5" creationId="{FF0865A8-1C32-404C-9D6F-63FC2FBC7FEB}"/>
          </ac:spMkLst>
        </pc:spChg>
        <pc:spChg chg="add del">
          <ac:chgData name="Guest User" userId="S::urn:spo:anon#403add8e347856d8f5cb0105eb73a18a3bfa9bb5e0d046301a4f38dde3aad61e::" providerId="AD" clId="Web-{CCE03012-F9E9-B777-2EBB-2DD9AD70D5F6}" dt="2021-11-18T00:20:29.077" v="1157"/>
          <ac:spMkLst>
            <pc:docMk/>
            <pc:sldMk cId="2207397602" sldId="364"/>
            <ac:spMk id="6" creationId="{52072841-362E-4A49-845E-3B081AC265FB}"/>
          </ac:spMkLst>
        </pc:spChg>
        <pc:spChg chg="del mod">
          <ac:chgData name="Guest User" userId="S::urn:spo:anon#403add8e347856d8f5cb0105eb73a18a3bfa9bb5e0d046301a4f38dde3aad61e::" providerId="AD" clId="Web-{CCE03012-F9E9-B777-2EBB-2DD9AD70D5F6}" dt="2021-11-17T17:26:06.704" v="609"/>
          <ac:spMkLst>
            <pc:docMk/>
            <pc:sldMk cId="2207397602" sldId="364"/>
            <ac:spMk id="6" creationId="{D760DD27-1F95-4F17-AFA8-B6D0A2EA4E59}"/>
          </ac:spMkLst>
        </pc:spChg>
        <pc:spChg chg="add mod">
          <ac:chgData name="Guest User" userId="S::urn:spo:anon#403add8e347856d8f5cb0105eb73a18a3bfa9bb5e0d046301a4f38dde3aad61e::" providerId="AD" clId="Web-{CCE03012-F9E9-B777-2EBB-2DD9AD70D5F6}" dt="2021-11-17T17:26:06.704" v="609"/>
          <ac:spMkLst>
            <pc:docMk/>
            <pc:sldMk cId="2207397602" sldId="364"/>
            <ac:spMk id="9" creationId="{0C7216AE-B2B1-4AD6-AAF5-F2FE02FD5EE8}"/>
          </ac:spMkLst>
        </pc:spChg>
        <pc:spChg chg="add del mod">
          <ac:chgData name="Guest User" userId="S::urn:spo:anon#403add8e347856d8f5cb0105eb73a18a3bfa9bb5e0d046301a4f38dde3aad61e::" providerId="AD" clId="Web-{CCE03012-F9E9-B777-2EBB-2DD9AD70D5F6}" dt="2021-11-17T17:26:10.157" v="613"/>
          <ac:spMkLst>
            <pc:docMk/>
            <pc:sldMk cId="2207397602" sldId="364"/>
            <ac:spMk id="10" creationId="{E52FDA12-03A5-4C4C-92EE-059F1BA5D61E}"/>
          </ac:spMkLst>
        </pc:spChg>
        <pc:spChg chg="mod">
          <ac:chgData name="Guest User" userId="S::urn:spo:anon#403add8e347856d8f5cb0105eb73a18a3bfa9bb5e0d046301a4f38dde3aad61e::" providerId="AD" clId="Web-{CCE03012-F9E9-B777-2EBB-2DD9AD70D5F6}" dt="2021-11-18T00:18:19.444" v="1152" actId="1076"/>
          <ac:spMkLst>
            <pc:docMk/>
            <pc:sldMk cId="2207397602" sldId="364"/>
            <ac:spMk id="25" creationId="{47E90970-1C2E-4BA9-A9D8-EEBF3431AE39}"/>
          </ac:spMkLst>
        </pc:spChg>
        <pc:picChg chg="add mod">
          <ac:chgData name="Guest User" userId="S::urn:spo:anon#403add8e347856d8f5cb0105eb73a18a3bfa9bb5e0d046301a4f38dde3aad61e::" providerId="AD" clId="Web-{CCE03012-F9E9-B777-2EBB-2DD9AD70D5F6}" dt="2021-11-18T09:09:50.123" v="1779" actId="1076"/>
          <ac:picMkLst>
            <pc:docMk/>
            <pc:sldMk cId="2207397602" sldId="364"/>
            <ac:picMk id="5" creationId="{F17F5634-6C07-4A3D-8CFD-D848A1EC9257}"/>
          </ac:picMkLst>
        </pc:picChg>
        <pc:cxnChg chg="add mod">
          <ac:chgData name="Guest User" userId="S::urn:spo:anon#403add8e347856d8f5cb0105eb73a18a3bfa9bb5e0d046301a4f38dde3aad61e::" providerId="AD" clId="Web-{CCE03012-F9E9-B777-2EBB-2DD9AD70D5F6}" dt="2021-11-18T00:16:55.411" v="1142" actId="1076"/>
          <ac:cxnSpMkLst>
            <pc:docMk/>
            <pc:sldMk cId="2207397602" sldId="364"/>
            <ac:cxnSpMk id="14" creationId="{96E23179-BCB9-4668-8F0A-B14323F53A72}"/>
          </ac:cxnSpMkLst>
        </pc:cxnChg>
        <pc:cxnChg chg="mod">
          <ac:chgData name="Guest User" userId="S::urn:spo:anon#403add8e347856d8f5cb0105eb73a18a3bfa9bb5e0d046301a4f38dde3aad61e::" providerId="AD" clId="Web-{CCE03012-F9E9-B777-2EBB-2DD9AD70D5F6}" dt="2021-11-18T00:17:47.677" v="1147" actId="1076"/>
          <ac:cxnSpMkLst>
            <pc:docMk/>
            <pc:sldMk cId="2207397602" sldId="364"/>
            <ac:cxnSpMk id="18" creationId="{64E4E602-F2B7-4088-93AC-58FA52073229}"/>
          </ac:cxnSpMkLst>
        </pc:cxnChg>
        <pc:cxnChg chg="mod">
          <ac:chgData name="Guest User" userId="S::urn:spo:anon#403add8e347856d8f5cb0105eb73a18a3bfa9bb5e0d046301a4f38dde3aad61e::" providerId="AD" clId="Web-{CCE03012-F9E9-B777-2EBB-2DD9AD70D5F6}" dt="2021-11-18T00:18:23.647" v="1153" actId="1076"/>
          <ac:cxnSpMkLst>
            <pc:docMk/>
            <pc:sldMk cId="2207397602" sldId="364"/>
            <ac:cxnSpMk id="20" creationId="{91B1E317-92ED-445E-9D08-071472C93C66}"/>
          </ac:cxnSpMkLst>
        </pc:cxnChg>
      </pc:sldChg>
      <pc:sldChg chg="addSp modSp new">
        <pc:chgData name="Guest User" userId="S::urn:spo:anon#403add8e347856d8f5cb0105eb73a18a3bfa9bb5e0d046301a4f38dde3aad61e::" providerId="AD" clId="Web-{CCE03012-F9E9-B777-2EBB-2DD9AD70D5F6}" dt="2021-11-18T08:33:13.152" v="1365" actId="1076"/>
        <pc:sldMkLst>
          <pc:docMk/>
          <pc:sldMk cId="2293968457" sldId="365"/>
        </pc:sldMkLst>
        <pc:spChg chg="mod">
          <ac:chgData name="Guest User" userId="S::urn:spo:anon#403add8e347856d8f5cb0105eb73a18a3bfa9bb5e0d046301a4f38dde3aad61e::" providerId="AD" clId="Web-{CCE03012-F9E9-B777-2EBB-2DD9AD70D5F6}" dt="2021-11-17T16:45:49.613" v="172" actId="20577"/>
          <ac:spMkLst>
            <pc:docMk/>
            <pc:sldMk cId="2293968457" sldId="365"/>
            <ac:spMk id="2" creationId="{FDFDE926-4313-406D-96C1-38165981D75A}"/>
          </ac:spMkLst>
        </pc:spChg>
        <pc:spChg chg="mod">
          <ac:chgData name="Guest User" userId="S::urn:spo:anon#403add8e347856d8f5cb0105eb73a18a3bfa9bb5e0d046301a4f38dde3aad61e::" providerId="AD" clId="Web-{CCE03012-F9E9-B777-2EBB-2DD9AD70D5F6}" dt="2021-11-17T17:13:34.255" v="548" actId="14100"/>
          <ac:spMkLst>
            <pc:docMk/>
            <pc:sldMk cId="2293968457" sldId="365"/>
            <ac:spMk id="3" creationId="{85742700-9E98-4EFB-8C9C-7B54C6554896}"/>
          </ac:spMkLst>
        </pc:spChg>
        <pc:picChg chg="add mod">
          <ac:chgData name="Guest User" userId="S::urn:spo:anon#403add8e347856d8f5cb0105eb73a18a3bfa9bb5e0d046301a4f38dde3aad61e::" providerId="AD" clId="Web-{CCE03012-F9E9-B777-2EBB-2DD9AD70D5F6}" dt="2021-11-18T08:33:13.152" v="1365" actId="1076"/>
          <ac:picMkLst>
            <pc:docMk/>
            <pc:sldMk cId="2293968457" sldId="365"/>
            <ac:picMk id="5" creationId="{288D49D1-C40E-4930-97B4-56E761E7B96B}"/>
          </ac:picMkLst>
        </pc:picChg>
        <pc:picChg chg="add mod">
          <ac:chgData name="Guest User" userId="S::urn:spo:anon#403add8e347856d8f5cb0105eb73a18a3bfa9bb5e0d046301a4f38dde3aad61e::" providerId="AD" clId="Web-{CCE03012-F9E9-B777-2EBB-2DD9AD70D5F6}" dt="2021-11-18T08:33:12.090" v="1364" actId="1076"/>
          <ac:picMkLst>
            <pc:docMk/>
            <pc:sldMk cId="2293968457" sldId="365"/>
            <ac:picMk id="6" creationId="{FE6A0090-DC6F-4D7A-9153-79282BB6E6B7}"/>
          </ac:picMkLst>
        </pc:picChg>
      </pc:sldChg>
      <pc:sldChg chg="addSp modSp new">
        <pc:chgData name="Guest User" userId="S::urn:spo:anon#403add8e347856d8f5cb0105eb73a18a3bfa9bb5e0d046301a4f38dde3aad61e::" providerId="AD" clId="Web-{CCE03012-F9E9-B777-2EBB-2DD9AD70D5F6}" dt="2021-11-17T17:13:25.489" v="547" actId="20577"/>
        <pc:sldMkLst>
          <pc:docMk/>
          <pc:sldMk cId="3615239940" sldId="366"/>
        </pc:sldMkLst>
        <pc:spChg chg="mod">
          <ac:chgData name="Guest User" userId="S::urn:spo:anon#403add8e347856d8f5cb0105eb73a18a3bfa9bb5e0d046301a4f38dde3aad61e::" providerId="AD" clId="Web-{CCE03012-F9E9-B777-2EBB-2DD9AD70D5F6}" dt="2021-11-17T17:13:25.489" v="547" actId="20577"/>
          <ac:spMkLst>
            <pc:docMk/>
            <pc:sldMk cId="3615239940" sldId="366"/>
            <ac:spMk id="2" creationId="{CBA1A407-09CB-434A-907C-A5FDF49DE8A8}"/>
          </ac:spMkLst>
        </pc:spChg>
        <pc:spChg chg="mod">
          <ac:chgData name="Guest User" userId="S::urn:spo:anon#403add8e347856d8f5cb0105eb73a18a3bfa9bb5e0d046301a4f38dde3aad61e::" providerId="AD" clId="Web-{CCE03012-F9E9-B777-2EBB-2DD9AD70D5F6}" dt="2021-11-17T17:10:42.479" v="518" actId="14100"/>
          <ac:spMkLst>
            <pc:docMk/>
            <pc:sldMk cId="3615239940" sldId="366"/>
            <ac:spMk id="3" creationId="{ECCA750F-218B-4D7E-8DD7-05CD233A41C7}"/>
          </ac:spMkLst>
        </pc:spChg>
        <pc:spChg chg="add mod">
          <ac:chgData name="Guest User" userId="S::urn:spo:anon#403add8e347856d8f5cb0105eb73a18a3bfa9bb5e0d046301a4f38dde3aad61e::" providerId="AD" clId="Web-{CCE03012-F9E9-B777-2EBB-2DD9AD70D5F6}" dt="2021-11-17T17:13:05.628" v="540" actId="1076"/>
          <ac:spMkLst>
            <pc:docMk/>
            <pc:sldMk cId="3615239940" sldId="366"/>
            <ac:spMk id="6" creationId="{C2A555C9-6E9D-4A4E-BB50-1C2805F58605}"/>
          </ac:spMkLst>
        </pc:spChg>
        <pc:picChg chg="add mod">
          <ac:chgData name="Guest User" userId="S::urn:spo:anon#403add8e347856d8f5cb0105eb73a18a3bfa9bb5e0d046301a4f38dde3aad61e::" providerId="AD" clId="Web-{CCE03012-F9E9-B777-2EBB-2DD9AD70D5F6}" dt="2021-11-17T17:13:09.191" v="541" actId="1076"/>
          <ac:picMkLst>
            <pc:docMk/>
            <pc:sldMk cId="3615239940" sldId="366"/>
            <ac:picMk id="5" creationId="{A987C08C-50EB-4C32-95F6-B776E2692110}"/>
          </ac:picMkLst>
        </pc:picChg>
      </pc:sldChg>
      <pc:sldChg chg="addSp delSp modSp new mod modClrScheme chgLayout">
        <pc:chgData name="Guest User" userId="S::urn:spo:anon#403add8e347856d8f5cb0105eb73a18a3bfa9bb5e0d046301a4f38dde3aad61e::" providerId="AD" clId="Web-{CCE03012-F9E9-B777-2EBB-2DD9AD70D5F6}" dt="2021-11-18T08:48:13.850" v="1503" actId="1076"/>
        <pc:sldMkLst>
          <pc:docMk/>
          <pc:sldMk cId="582477615" sldId="367"/>
        </pc:sldMkLst>
        <pc:spChg chg="mod ord">
          <ac:chgData name="Guest User" userId="S::urn:spo:anon#403add8e347856d8f5cb0105eb73a18a3bfa9bb5e0d046301a4f38dde3aad61e::" providerId="AD" clId="Web-{CCE03012-F9E9-B777-2EBB-2DD9AD70D5F6}" dt="2021-11-18T08:44:26.219" v="1399" actId="1076"/>
          <ac:spMkLst>
            <pc:docMk/>
            <pc:sldMk cId="582477615" sldId="367"/>
            <ac:spMk id="2" creationId="{D649D08E-47AB-4183-9724-0E30EAC817DF}"/>
          </ac:spMkLst>
        </pc:spChg>
        <pc:spChg chg="del">
          <ac:chgData name="Guest User" userId="S::urn:spo:anon#403add8e347856d8f5cb0105eb73a18a3bfa9bb5e0d046301a4f38dde3aad61e::" providerId="AD" clId="Web-{CCE03012-F9E9-B777-2EBB-2DD9AD70D5F6}" dt="2021-11-17T17:13:52.787" v="562"/>
          <ac:spMkLst>
            <pc:docMk/>
            <pc:sldMk cId="582477615" sldId="367"/>
            <ac:spMk id="3" creationId="{E69E69F4-FE7E-4A89-9D18-C2C89221CD65}"/>
          </ac:spMkLst>
        </pc:spChg>
        <pc:spChg chg="mod ord">
          <ac:chgData name="Guest User" userId="S::urn:spo:anon#403add8e347856d8f5cb0105eb73a18a3bfa9bb5e0d046301a4f38dde3aad61e::" providerId="AD" clId="Web-{CCE03012-F9E9-B777-2EBB-2DD9AD70D5F6}" dt="2021-11-18T08:44:02.421" v="1392"/>
          <ac:spMkLst>
            <pc:docMk/>
            <pc:sldMk cId="582477615" sldId="367"/>
            <ac:spMk id="4" creationId="{F841C568-2334-4C84-980C-73A3611550A2}"/>
          </ac:spMkLst>
        </pc:spChg>
        <pc:spChg chg="add mod ord">
          <ac:chgData name="Guest User" userId="S::urn:spo:anon#403add8e347856d8f5cb0105eb73a18a3bfa9bb5e0d046301a4f38dde3aad61e::" providerId="AD" clId="Web-{CCE03012-F9E9-B777-2EBB-2DD9AD70D5F6}" dt="2021-11-18T08:46:45.644" v="1490" actId="20577"/>
          <ac:spMkLst>
            <pc:docMk/>
            <pc:sldMk cId="582477615" sldId="367"/>
            <ac:spMk id="8" creationId="{49CA2A0B-E15D-4B26-AB2E-C560D6DEBC02}"/>
          </ac:spMkLst>
        </pc:spChg>
        <pc:spChg chg="add del mod">
          <ac:chgData name="Guest User" userId="S::urn:spo:anon#403add8e347856d8f5cb0105eb73a18a3bfa9bb5e0d046301a4f38dde3aad61e::" providerId="AD" clId="Web-{CCE03012-F9E9-B777-2EBB-2DD9AD70D5F6}" dt="2021-11-18T08:48:11.663" v="1502"/>
          <ac:spMkLst>
            <pc:docMk/>
            <pc:sldMk cId="582477615" sldId="367"/>
            <ac:spMk id="9" creationId="{5AA7837C-A825-4FE0-8A73-F103511462D9}"/>
          </ac:spMkLst>
        </pc:spChg>
        <pc:picChg chg="add mod ord">
          <ac:chgData name="Guest User" userId="S::urn:spo:anon#403add8e347856d8f5cb0105eb73a18a3bfa9bb5e0d046301a4f38dde3aad61e::" providerId="AD" clId="Web-{CCE03012-F9E9-B777-2EBB-2DD9AD70D5F6}" dt="2021-11-18T08:45:39.283" v="1442" actId="1076"/>
          <ac:picMkLst>
            <pc:docMk/>
            <pc:sldMk cId="582477615" sldId="367"/>
            <ac:picMk id="5" creationId="{B254C1D3-47CC-4EFA-BFF3-A5D8029DFA2D}"/>
          </ac:picMkLst>
        </pc:picChg>
        <pc:picChg chg="add mod">
          <ac:chgData name="Guest User" userId="S::urn:spo:anon#403add8e347856d8f5cb0105eb73a18a3bfa9bb5e0d046301a4f38dde3aad61e::" providerId="AD" clId="Web-{CCE03012-F9E9-B777-2EBB-2DD9AD70D5F6}" dt="2021-11-18T08:46:08.893" v="1455" actId="1076"/>
          <ac:picMkLst>
            <pc:docMk/>
            <pc:sldMk cId="582477615" sldId="367"/>
            <ac:picMk id="6" creationId="{E56E7E3A-22CF-4B9D-92C2-5937A73538FA}"/>
          </ac:picMkLst>
        </pc:picChg>
        <pc:picChg chg="add del mod">
          <ac:chgData name="Guest User" userId="S::urn:spo:anon#403add8e347856d8f5cb0105eb73a18a3bfa9bb5e0d046301a4f38dde3aad61e::" providerId="AD" clId="Web-{CCE03012-F9E9-B777-2EBB-2DD9AD70D5F6}" dt="2021-11-18T08:47:47.318" v="1498"/>
          <ac:picMkLst>
            <pc:docMk/>
            <pc:sldMk cId="582477615" sldId="367"/>
            <ac:picMk id="10" creationId="{CE89B8F7-6634-429A-991D-2DE75638DD7E}"/>
          </ac:picMkLst>
        </pc:picChg>
        <pc:picChg chg="add mod">
          <ac:chgData name="Guest User" userId="S::urn:spo:anon#403add8e347856d8f5cb0105eb73a18a3bfa9bb5e0d046301a4f38dde3aad61e::" providerId="AD" clId="Web-{CCE03012-F9E9-B777-2EBB-2DD9AD70D5F6}" dt="2021-11-18T08:48:13.850" v="1503" actId="1076"/>
          <ac:picMkLst>
            <pc:docMk/>
            <pc:sldMk cId="582477615" sldId="367"/>
            <ac:picMk id="11" creationId="{044CC834-690F-4BE7-B625-21581CD0F2DB}"/>
          </ac:picMkLst>
        </pc:picChg>
      </pc:sldChg>
      <pc:sldChg chg="addSp modSp new">
        <pc:chgData name="Guest User" userId="S::urn:spo:anon#403add8e347856d8f5cb0105eb73a18a3bfa9bb5e0d046301a4f38dde3aad61e::" providerId="AD" clId="Web-{CCE03012-F9E9-B777-2EBB-2DD9AD70D5F6}" dt="2021-11-18T08:25:57.593" v="1354" actId="20577"/>
        <pc:sldMkLst>
          <pc:docMk/>
          <pc:sldMk cId="2319645011" sldId="368"/>
        </pc:sldMkLst>
        <pc:spChg chg="mod">
          <ac:chgData name="Guest User" userId="S::urn:spo:anon#403add8e347856d8f5cb0105eb73a18a3bfa9bb5e0d046301a4f38dde3aad61e::" providerId="AD" clId="Web-{CCE03012-F9E9-B777-2EBB-2DD9AD70D5F6}" dt="2021-11-17T17:15:25.042" v="606" actId="20577"/>
          <ac:spMkLst>
            <pc:docMk/>
            <pc:sldMk cId="2319645011" sldId="368"/>
            <ac:spMk id="2" creationId="{53C8B1DA-241F-4955-A623-0DF7ED29088E}"/>
          </ac:spMkLst>
        </pc:spChg>
        <pc:spChg chg="add mod">
          <ac:chgData name="Guest User" userId="S::urn:spo:anon#403add8e347856d8f5cb0105eb73a18a3bfa9bb5e0d046301a4f38dde3aad61e::" providerId="AD" clId="Web-{CCE03012-F9E9-B777-2EBB-2DD9AD70D5F6}" dt="2021-11-18T08:25:57.593" v="1354" actId="20577"/>
          <ac:spMkLst>
            <pc:docMk/>
            <pc:sldMk cId="2319645011" sldId="368"/>
            <ac:spMk id="2" creationId="{662911E9-4D45-4D6F-A881-C9F47932D883}"/>
          </ac:spMkLst>
        </pc:spChg>
        <pc:spChg chg="mod">
          <ac:chgData name="Guest User" userId="S::urn:spo:anon#403add8e347856d8f5cb0105eb73a18a3bfa9bb5e0d046301a4f38dde3aad61e::" providerId="AD" clId="Web-{CCE03012-F9E9-B777-2EBB-2DD9AD70D5F6}" dt="2021-11-17T23:35:56.709" v="901" actId="20577"/>
          <ac:spMkLst>
            <pc:docMk/>
            <pc:sldMk cId="2319645011" sldId="368"/>
            <ac:spMk id="11" creationId="{2D5D0443-60EE-45AD-98FB-6DDB3E0368A9}"/>
          </ac:spMkLst>
        </pc:spChg>
        <pc:picChg chg="add mod">
          <ac:chgData name="Guest User" userId="S::urn:spo:anon#403add8e347856d8f5cb0105eb73a18a3bfa9bb5e0d046301a4f38dde3aad61e::" providerId="AD" clId="Web-{CCE03012-F9E9-B777-2EBB-2DD9AD70D5F6}" dt="2021-11-17T23:39:03.401" v="916" actId="1076"/>
          <ac:picMkLst>
            <pc:docMk/>
            <pc:sldMk cId="2319645011" sldId="368"/>
            <ac:picMk id="3" creationId="{70FF6E69-CC6A-4E52-98EB-DBF46482AC17}"/>
          </ac:picMkLst>
        </pc:picChg>
      </pc:sldChg>
      <pc:sldChg chg="add del replId">
        <pc:chgData name="Guest User" userId="S::urn:spo:anon#403add8e347856d8f5cb0105eb73a18a3bfa9bb5e0d046301a4f38dde3aad61e::" providerId="AD" clId="Web-{CCE03012-F9E9-B777-2EBB-2DD9AD70D5F6}" dt="2021-11-17T17:14:16.726" v="567"/>
        <pc:sldMkLst>
          <pc:docMk/>
          <pc:sldMk cId="3363382540" sldId="368"/>
        </pc:sldMkLst>
      </pc:sldChg>
      <pc:sldChg chg="modSp del">
        <pc:chgData name="Guest User" userId="S::urn:spo:anon#403add8e347856d8f5cb0105eb73a18a3bfa9bb5e0d046301a4f38dde3aad61e::" providerId="AD" clId="Web-{CCE03012-F9E9-B777-2EBB-2DD9AD70D5F6}" dt="2021-11-18T10:25:52.960" v="2097"/>
        <pc:sldMkLst>
          <pc:docMk/>
          <pc:sldMk cId="2550556543" sldId="370"/>
        </pc:sldMkLst>
        <pc:spChg chg="mod">
          <ac:chgData name="Guest User" userId="S::urn:spo:anon#403add8e347856d8f5cb0105eb73a18a3bfa9bb5e0d046301a4f38dde3aad61e::" providerId="AD" clId="Web-{CCE03012-F9E9-B777-2EBB-2DD9AD70D5F6}" dt="2021-11-18T09:57:20.300" v="1789" actId="20577"/>
          <ac:spMkLst>
            <pc:docMk/>
            <pc:sldMk cId="2550556543" sldId="370"/>
            <ac:spMk id="2" creationId="{00000000-0000-0000-0000-000000000000}"/>
          </ac:spMkLst>
        </pc:spChg>
      </pc:sldChg>
      <pc:sldChg chg="addSp delSp modSp new">
        <pc:chgData name="Guest User" userId="S::urn:spo:anon#403add8e347856d8f5cb0105eb73a18a3bfa9bb5e0d046301a4f38dde3aad61e::" providerId="AD" clId="Web-{CCE03012-F9E9-B777-2EBB-2DD9AD70D5F6}" dt="2021-11-18T08:34:17.873" v="1376" actId="20577"/>
        <pc:sldMkLst>
          <pc:docMk/>
          <pc:sldMk cId="339047902" sldId="376"/>
        </pc:sldMkLst>
        <pc:spChg chg="mod">
          <ac:chgData name="Guest User" userId="S::urn:spo:anon#403add8e347856d8f5cb0105eb73a18a3bfa9bb5e0d046301a4f38dde3aad61e::" providerId="AD" clId="Web-{CCE03012-F9E9-B777-2EBB-2DD9AD70D5F6}" dt="2021-11-17T23:35:20.489" v="882" actId="14100"/>
          <ac:spMkLst>
            <pc:docMk/>
            <pc:sldMk cId="339047902" sldId="376"/>
            <ac:spMk id="2" creationId="{A2AA6F35-641E-4DE4-969F-29EF6087C46C}"/>
          </ac:spMkLst>
        </pc:spChg>
        <pc:spChg chg="mod">
          <ac:chgData name="Guest User" userId="S::urn:spo:anon#403add8e347856d8f5cb0105eb73a18a3bfa9bb5e0d046301a4f38dde3aad61e::" providerId="AD" clId="Web-{CCE03012-F9E9-B777-2EBB-2DD9AD70D5F6}" dt="2021-11-17T23:33:02.267" v="793" actId="20577"/>
          <ac:spMkLst>
            <pc:docMk/>
            <pc:sldMk cId="339047902" sldId="376"/>
            <ac:spMk id="3" creationId="{59DA1A7E-BB13-4917-B777-838BF4109B78}"/>
          </ac:spMkLst>
        </pc:spChg>
        <pc:spChg chg="mod">
          <ac:chgData name="Guest User" userId="S::urn:spo:anon#403add8e347856d8f5cb0105eb73a18a3bfa9bb5e0d046301a4f38dde3aad61e::" providerId="AD" clId="Web-{CCE03012-F9E9-B777-2EBB-2DD9AD70D5F6}" dt="2021-11-18T08:34:17.873" v="1376" actId="20577"/>
          <ac:spMkLst>
            <pc:docMk/>
            <pc:sldMk cId="339047902" sldId="376"/>
            <ac:spMk id="4" creationId="{D69637DD-85EB-426B-8063-CC83136EB70B}"/>
          </ac:spMkLst>
        </pc:spChg>
        <pc:spChg chg="add del mod">
          <ac:chgData name="Guest User" userId="S::urn:spo:anon#403add8e347856d8f5cb0105eb73a18a3bfa9bb5e0d046301a4f38dde3aad61e::" providerId="AD" clId="Web-{CCE03012-F9E9-B777-2EBB-2DD9AD70D5F6}" dt="2021-11-17T23:29:47.544" v="629"/>
          <ac:spMkLst>
            <pc:docMk/>
            <pc:sldMk cId="339047902" sldId="376"/>
            <ac:spMk id="6" creationId="{ECA51367-9D02-46EA-A115-5490E6700A2B}"/>
          </ac:spMkLst>
        </pc:spChg>
        <pc:spChg chg="add mod">
          <ac:chgData name="Guest User" userId="S::urn:spo:anon#403add8e347856d8f5cb0105eb73a18a3bfa9bb5e0d046301a4f38dde3aad61e::" providerId="AD" clId="Web-{CCE03012-F9E9-B777-2EBB-2DD9AD70D5F6}" dt="2021-11-17T23:35:24.755" v="883" actId="14100"/>
          <ac:spMkLst>
            <pc:docMk/>
            <pc:sldMk cId="339047902" sldId="376"/>
            <ac:spMk id="8" creationId="{5D159639-2F0C-4F99-A0A8-137AA1FCBDC0}"/>
          </ac:spMkLst>
        </pc:spChg>
        <pc:spChg chg="add mod">
          <ac:chgData name="Guest User" userId="S::urn:spo:anon#403add8e347856d8f5cb0105eb73a18a3bfa9bb5e0d046301a4f38dde3aad61e::" providerId="AD" clId="Web-{CCE03012-F9E9-B777-2EBB-2DD9AD70D5F6}" dt="2021-11-18T08:33:56.482" v="1368" actId="20577"/>
          <ac:spMkLst>
            <pc:docMk/>
            <pc:sldMk cId="339047902" sldId="376"/>
            <ac:spMk id="9" creationId="{20B4E682-F488-4035-9D38-35DF222DB3A8}"/>
          </ac:spMkLst>
        </pc:spChg>
        <pc:picChg chg="add mod">
          <ac:chgData name="Guest User" userId="S::urn:spo:anon#403add8e347856d8f5cb0105eb73a18a3bfa9bb5e0d046301a4f38dde3aad61e::" providerId="AD" clId="Web-{CCE03012-F9E9-B777-2EBB-2DD9AD70D5F6}" dt="2021-11-18T08:34:06.419" v="1372" actId="1076"/>
          <ac:picMkLst>
            <pc:docMk/>
            <pc:sldMk cId="339047902" sldId="376"/>
            <ac:picMk id="7" creationId="{E65BBC41-3B8D-4EFF-95C3-EDC66C5C6AC4}"/>
          </ac:picMkLst>
        </pc:picChg>
      </pc:sldChg>
      <pc:sldChg chg="new del">
        <pc:chgData name="Guest User" userId="S::urn:spo:anon#403add8e347856d8f5cb0105eb73a18a3bfa9bb5e0d046301a4f38dde3aad61e::" providerId="AD" clId="Web-{CCE03012-F9E9-B777-2EBB-2DD9AD70D5F6}" dt="2021-11-17T23:29:27.278" v="618"/>
        <pc:sldMkLst>
          <pc:docMk/>
          <pc:sldMk cId="2450092891" sldId="376"/>
        </pc:sldMkLst>
      </pc:sldChg>
      <pc:sldChg chg="addSp delSp modSp new">
        <pc:chgData name="Guest User" userId="S::urn:spo:anon#403add8e347856d8f5cb0105eb73a18a3bfa9bb5e0d046301a4f38dde3aad61e::" providerId="AD" clId="Web-{CCE03012-F9E9-B777-2EBB-2DD9AD70D5F6}" dt="2021-11-18T10:16:55.882" v="2019" actId="1076"/>
        <pc:sldMkLst>
          <pc:docMk/>
          <pc:sldMk cId="1864343154" sldId="377"/>
        </pc:sldMkLst>
        <pc:spChg chg="mod">
          <ac:chgData name="Guest User" userId="S::urn:spo:anon#403add8e347856d8f5cb0105eb73a18a3bfa9bb5e0d046301a4f38dde3aad61e::" providerId="AD" clId="Web-{CCE03012-F9E9-B777-2EBB-2DD9AD70D5F6}" dt="2021-11-18T10:16:37.209" v="2016" actId="14100"/>
          <ac:spMkLst>
            <pc:docMk/>
            <pc:sldMk cId="1864343154" sldId="377"/>
            <ac:spMk id="2" creationId="{9A89FF0E-0E6B-4100-97D5-52D71D4C978A}"/>
          </ac:spMkLst>
        </pc:spChg>
        <pc:spChg chg="del">
          <ac:chgData name="Guest User" userId="S::urn:spo:anon#403add8e347856d8f5cb0105eb73a18a3bfa9bb5e0d046301a4f38dde3aad61e::" providerId="AD" clId="Web-{CCE03012-F9E9-B777-2EBB-2DD9AD70D5F6}" dt="2021-11-17T23:39:29.120" v="929"/>
          <ac:spMkLst>
            <pc:docMk/>
            <pc:sldMk cId="1864343154" sldId="377"/>
            <ac:spMk id="3" creationId="{947E535C-76DE-413E-B3C5-F0840EB57372}"/>
          </ac:spMkLst>
        </pc:spChg>
        <pc:spChg chg="add mod">
          <ac:chgData name="Guest User" userId="S::urn:spo:anon#403add8e347856d8f5cb0105eb73a18a3bfa9bb5e0d046301a4f38dde3aad61e::" providerId="AD" clId="Web-{CCE03012-F9E9-B777-2EBB-2DD9AD70D5F6}" dt="2021-11-18T08:50:57.745" v="1633" actId="14100"/>
          <ac:spMkLst>
            <pc:docMk/>
            <pc:sldMk cId="1864343154" sldId="377"/>
            <ac:spMk id="7" creationId="{39BE2232-23BF-41FC-9C62-BECB18EA8DA8}"/>
          </ac:spMkLst>
        </pc:spChg>
        <pc:spChg chg="add del">
          <ac:chgData name="Guest User" userId="S::urn:spo:anon#403add8e347856d8f5cb0105eb73a18a3bfa9bb5e0d046301a4f38dde3aad61e::" providerId="AD" clId="Web-{CCE03012-F9E9-B777-2EBB-2DD9AD70D5F6}" dt="2021-11-18T10:16:36.193" v="2015"/>
          <ac:spMkLst>
            <pc:docMk/>
            <pc:sldMk cId="1864343154" sldId="377"/>
            <ac:spMk id="8" creationId="{BC244B1E-D5A9-4DF2-A562-8AC6BB6381A1}"/>
          </ac:spMkLst>
        </pc:spChg>
        <pc:spChg chg="mod">
          <ac:chgData name="Guest User" userId="S::urn:spo:anon#403add8e347856d8f5cb0105eb73a18a3bfa9bb5e0d046301a4f38dde3aad61e::" providerId="AD" clId="Web-{CCE03012-F9E9-B777-2EBB-2DD9AD70D5F6}" dt="2021-11-18T08:26:23.953" v="1355" actId="14100"/>
          <ac:spMkLst>
            <pc:docMk/>
            <pc:sldMk cId="1864343154" sldId="377"/>
            <ac:spMk id="21" creationId="{FEDA1E75-5443-4A54-AD2D-F9A4A88CB7D5}"/>
          </ac:spMkLst>
        </pc:spChg>
        <pc:picChg chg="add mod ord">
          <ac:chgData name="Guest User" userId="S::urn:spo:anon#403add8e347856d8f5cb0105eb73a18a3bfa9bb5e0d046301a4f38dde3aad61e::" providerId="AD" clId="Web-{CCE03012-F9E9-B777-2EBB-2DD9AD70D5F6}" dt="2021-11-18T10:16:55.882" v="2019" actId="1076"/>
          <ac:picMkLst>
            <pc:docMk/>
            <pc:sldMk cId="1864343154" sldId="377"/>
            <ac:picMk id="5" creationId="{44CF1D6E-4995-4C70-A03F-03C2F1D58255}"/>
          </ac:picMkLst>
        </pc:picChg>
        <pc:picChg chg="add del mod">
          <ac:chgData name="Guest User" userId="S::urn:spo:anon#403add8e347856d8f5cb0105eb73a18a3bfa9bb5e0d046301a4f38dde3aad61e::" providerId="AD" clId="Web-{CCE03012-F9E9-B777-2EBB-2DD9AD70D5F6}" dt="2021-11-18T08:49:04.758" v="1506"/>
          <ac:picMkLst>
            <pc:docMk/>
            <pc:sldMk cId="1864343154" sldId="377"/>
            <ac:picMk id="6" creationId="{EE3D79D9-985D-47FD-A8DB-B6C2E1714B02}"/>
          </ac:picMkLst>
        </pc:picChg>
      </pc:sldChg>
      <pc:sldChg chg="modSp add replId">
        <pc:chgData name="Guest User" userId="S::urn:spo:anon#403add8e347856d8f5cb0105eb73a18a3bfa9bb5e0d046301a4f38dde3aad61e::" providerId="AD" clId="Web-{CCE03012-F9E9-B777-2EBB-2DD9AD70D5F6}" dt="2021-11-18T10:17:57.883" v="2096" actId="1076"/>
        <pc:sldMkLst>
          <pc:docMk/>
          <pc:sldMk cId="1368937899" sldId="378"/>
        </pc:sldMkLst>
        <pc:spChg chg="mod">
          <ac:chgData name="Guest User" userId="S::urn:spo:anon#403add8e347856d8f5cb0105eb73a18a3bfa9bb5e0d046301a4f38dde3aad61e::" providerId="AD" clId="Web-{CCE03012-F9E9-B777-2EBB-2DD9AD70D5F6}" dt="2021-11-18T08:01:51.271" v="1287" actId="20577"/>
          <ac:spMkLst>
            <pc:docMk/>
            <pc:sldMk cId="1368937899" sldId="378"/>
            <ac:spMk id="3" creationId="{59DA1A7E-BB13-4917-B777-838BF4109B78}"/>
          </ac:spMkLst>
        </pc:spChg>
        <pc:spChg chg="mod">
          <ac:chgData name="Guest User" userId="S::urn:spo:anon#403add8e347856d8f5cb0105eb73a18a3bfa9bb5e0d046301a4f38dde3aad61e::" providerId="AD" clId="Web-{CCE03012-F9E9-B777-2EBB-2DD9AD70D5F6}" dt="2021-11-18T10:17:57.883" v="2096" actId="1076"/>
          <ac:spMkLst>
            <pc:docMk/>
            <pc:sldMk cId="1368937899" sldId="378"/>
            <ac:spMk id="4" creationId="{D69637DD-85EB-426B-8063-CC83136EB70B}"/>
          </ac:spMkLst>
        </pc:spChg>
        <pc:spChg chg="mod">
          <ac:chgData name="Guest User" userId="S::urn:spo:anon#403add8e347856d8f5cb0105eb73a18a3bfa9bb5e0d046301a4f38dde3aad61e::" providerId="AD" clId="Web-{CCE03012-F9E9-B777-2EBB-2DD9AD70D5F6}" dt="2021-11-18T08:02:01.474" v="1290" actId="20577"/>
          <ac:spMkLst>
            <pc:docMk/>
            <pc:sldMk cId="1368937899" sldId="378"/>
            <ac:spMk id="9" creationId="{20B4E682-F488-4035-9D38-35DF222DB3A8}"/>
          </ac:spMkLst>
        </pc:spChg>
        <pc:spChg chg="mod">
          <ac:chgData name="Guest User" userId="S::urn:spo:anon#403add8e347856d8f5cb0105eb73a18a3bfa9bb5e0d046301a4f38dde3aad61e::" providerId="AD" clId="Web-{CCE03012-F9E9-B777-2EBB-2DD9AD70D5F6}" dt="2021-11-18T10:17:53.258" v="2095" actId="14100"/>
          <ac:spMkLst>
            <pc:docMk/>
            <pc:sldMk cId="1368937899" sldId="378"/>
            <ac:spMk id="21" creationId="{08A2099E-9C46-4743-A22A-C9A2DDE88C6F}"/>
          </ac:spMkLst>
        </pc:spChg>
        <pc:graphicFrameChg chg="mod">
          <ac:chgData name="Guest User" userId="S::urn:spo:anon#403add8e347856d8f5cb0105eb73a18a3bfa9bb5e0d046301a4f38dde3aad61e::" providerId="AD" clId="Web-{CCE03012-F9E9-B777-2EBB-2DD9AD70D5F6}" dt="2021-11-18T10:17:07.163" v="2021" actId="1076"/>
          <ac:graphicFrameMkLst>
            <pc:docMk/>
            <pc:sldMk cId="1368937899" sldId="378"/>
            <ac:graphicFrameMk id="12" creationId="{03F99287-9D75-4CF0-B890-35276CF3CE5D}"/>
          </ac:graphicFrameMkLst>
        </pc:graphicFrameChg>
      </pc:sldChg>
      <pc:sldChg chg="addSp modSp new ord">
        <pc:chgData name="Guest User" userId="S::urn:spo:anon#403add8e347856d8f5cb0105eb73a18a3bfa9bb5e0d046301a4f38dde3aad61e::" providerId="AD" clId="Web-{CCE03012-F9E9-B777-2EBB-2DD9AD70D5F6}" dt="2021-11-18T09:49:20.739" v="1780"/>
        <pc:sldMkLst>
          <pc:docMk/>
          <pc:sldMk cId="86435794" sldId="383"/>
        </pc:sldMkLst>
        <pc:spChg chg="mod">
          <ac:chgData name="Guest User" userId="S::urn:spo:anon#403add8e347856d8f5cb0105eb73a18a3bfa9bb5e0d046301a4f38dde3aad61e::" providerId="AD" clId="Web-{CCE03012-F9E9-B777-2EBB-2DD9AD70D5F6}" dt="2021-11-18T09:00:31.356" v="1762" actId="14100"/>
          <ac:spMkLst>
            <pc:docMk/>
            <pc:sldMk cId="86435794" sldId="383"/>
            <ac:spMk id="2" creationId="{0659F669-2D15-460F-8EE9-4834DB99CDF8}"/>
          </ac:spMkLst>
        </pc:spChg>
        <pc:spChg chg="mod">
          <ac:chgData name="Guest User" userId="S::urn:spo:anon#403add8e347856d8f5cb0105eb73a18a3bfa9bb5e0d046301a4f38dde3aad61e::" providerId="AD" clId="Web-{CCE03012-F9E9-B777-2EBB-2DD9AD70D5F6}" dt="2021-11-18T09:00:35.528" v="1763" actId="14100"/>
          <ac:spMkLst>
            <pc:docMk/>
            <pc:sldMk cId="86435794" sldId="383"/>
            <ac:spMk id="3" creationId="{AA8C081C-928B-436C-9CD9-BA2249CFFE4B}"/>
          </ac:spMkLst>
        </pc:spChg>
        <pc:picChg chg="add mod">
          <ac:chgData name="Guest User" userId="S::urn:spo:anon#403add8e347856d8f5cb0105eb73a18a3bfa9bb5e0d046301a4f38dde3aad61e::" providerId="AD" clId="Web-{CCE03012-F9E9-B777-2EBB-2DD9AD70D5F6}" dt="2021-11-18T09:00:55.685" v="1773" actId="1076"/>
          <ac:picMkLst>
            <pc:docMk/>
            <pc:sldMk cId="86435794" sldId="383"/>
            <ac:picMk id="5" creationId="{79735ECF-37DC-418C-9ACF-4051A0349E13}"/>
          </ac:picMkLst>
        </pc:picChg>
        <pc:picChg chg="add mod">
          <ac:chgData name="Guest User" userId="S::urn:spo:anon#403add8e347856d8f5cb0105eb73a18a3bfa9bb5e0d046301a4f38dde3aad61e::" providerId="AD" clId="Web-{CCE03012-F9E9-B777-2EBB-2DD9AD70D5F6}" dt="2021-11-18T09:00:52.513" v="1772" actId="14100"/>
          <ac:picMkLst>
            <pc:docMk/>
            <pc:sldMk cId="86435794" sldId="383"/>
            <ac:picMk id="6" creationId="{E047F29F-E659-415D-ABF3-F067F79E8052}"/>
          </ac:picMkLst>
        </pc:picChg>
      </pc:sldChg>
      <pc:sldChg chg="new del">
        <pc:chgData name="Guest User" userId="S::urn:spo:anon#403add8e347856d8f5cb0105eb73a18a3bfa9bb5e0d046301a4f38dde3aad61e::" providerId="AD" clId="Web-{CCE03012-F9E9-B777-2EBB-2DD9AD70D5F6}" dt="2021-11-18T08:54:24.892" v="1635"/>
        <pc:sldMkLst>
          <pc:docMk/>
          <pc:sldMk cId="3455488390" sldId="383"/>
        </pc:sldMkLst>
      </pc:sldChg>
      <pc:sldChg chg="modSp new del">
        <pc:chgData name="Guest User" userId="S::urn:spo:anon#403add8e347856d8f5cb0105eb73a18a3bfa9bb5e0d046301a4f38dde3aad61e::" providerId="AD" clId="Web-{CCE03012-F9E9-B777-2EBB-2DD9AD70D5F6}" dt="2021-11-18T07:48:24.654" v="1174"/>
        <pc:sldMkLst>
          <pc:docMk/>
          <pc:sldMk cId="3748678277" sldId="383"/>
        </pc:sldMkLst>
        <pc:spChg chg="mod">
          <ac:chgData name="Guest User" userId="S::urn:spo:anon#403add8e347856d8f5cb0105eb73a18a3bfa9bb5e0d046301a4f38dde3aad61e::" providerId="AD" clId="Web-{CCE03012-F9E9-B777-2EBB-2DD9AD70D5F6}" dt="2021-11-18T07:46:33.401" v="1173" actId="20577"/>
          <ac:spMkLst>
            <pc:docMk/>
            <pc:sldMk cId="3748678277" sldId="383"/>
            <ac:spMk id="2" creationId="{433DEA81-685F-45FE-99EA-70A1631757EA}"/>
          </ac:spMkLst>
        </pc:spChg>
      </pc:sldChg>
      <pc:sldChg chg="addSp">
        <pc:chgData name="Guest User" userId="S::urn:spo:anon#403add8e347856d8f5cb0105eb73a18a3bfa9bb5e0d046301a4f38dde3aad61e::" providerId="AD" clId="Web-{CCE03012-F9E9-B777-2EBB-2DD9AD70D5F6}" dt="2021-11-18T10:46:00.651" v="2521"/>
        <pc:sldMkLst>
          <pc:docMk/>
          <pc:sldMk cId="3175249610" sldId="387"/>
        </pc:sldMkLst>
        <pc:spChg chg="add">
          <ac:chgData name="Guest User" userId="S::urn:spo:anon#403add8e347856d8f5cb0105eb73a18a3bfa9bb5e0d046301a4f38dde3aad61e::" providerId="AD" clId="Web-{CCE03012-F9E9-B777-2EBB-2DD9AD70D5F6}" dt="2021-11-18T10:46:00.651" v="2521"/>
          <ac:spMkLst>
            <pc:docMk/>
            <pc:sldMk cId="3175249610" sldId="387"/>
            <ac:spMk id="15" creationId="{83B1971A-07E3-44C6-B014-D9B52C77D103}"/>
          </ac:spMkLst>
        </pc:spChg>
      </pc:sldChg>
      <pc:sldChg chg="modSp new">
        <pc:chgData name="Guest User" userId="S::urn:spo:anon#403add8e347856d8f5cb0105eb73a18a3bfa9bb5e0d046301a4f38dde3aad61e::" providerId="AD" clId="Web-{CCE03012-F9E9-B777-2EBB-2DD9AD70D5F6}" dt="2021-11-18T10:45:07.572" v="2520" actId="20577"/>
        <pc:sldMkLst>
          <pc:docMk/>
          <pc:sldMk cId="3934685229" sldId="391"/>
        </pc:sldMkLst>
        <pc:spChg chg="mod">
          <ac:chgData name="Guest User" userId="S::urn:spo:anon#403add8e347856d8f5cb0105eb73a18a3bfa9bb5e0d046301a4f38dde3aad61e::" providerId="AD" clId="Web-{CCE03012-F9E9-B777-2EBB-2DD9AD70D5F6}" dt="2021-11-18T10:08:59.430" v="1862" actId="20577"/>
          <ac:spMkLst>
            <pc:docMk/>
            <pc:sldMk cId="3934685229" sldId="391"/>
            <ac:spMk id="2" creationId="{275298D9-DA43-461D-8E03-8F19196D7E3D}"/>
          </ac:spMkLst>
        </pc:spChg>
        <pc:spChg chg="mod">
          <ac:chgData name="Guest User" userId="S::urn:spo:anon#403add8e347856d8f5cb0105eb73a18a3bfa9bb5e0d046301a4f38dde3aad61e::" providerId="AD" clId="Web-{CCE03012-F9E9-B777-2EBB-2DD9AD70D5F6}" dt="2021-11-18T10:45:07.572" v="2520" actId="20577"/>
          <ac:spMkLst>
            <pc:docMk/>
            <pc:sldMk cId="3934685229" sldId="391"/>
            <ac:spMk id="3" creationId="{6438DD05-6CCB-47EC-A4A7-F1C2242A88A4}"/>
          </ac:spMkLst>
        </pc:spChg>
      </pc:sldChg>
      <pc:sldChg chg="modSp add replId">
        <pc:chgData name="Guest User" userId="S::urn:spo:anon#403add8e347856d8f5cb0105eb73a18a3bfa9bb5e0d046301a4f38dde3aad61e::" providerId="AD" clId="Web-{CCE03012-F9E9-B777-2EBB-2DD9AD70D5F6}" dt="2021-11-18T10:10:40.371" v="2002" actId="20577"/>
        <pc:sldMkLst>
          <pc:docMk/>
          <pc:sldMk cId="3726534939" sldId="392"/>
        </pc:sldMkLst>
        <pc:spChg chg="mod">
          <ac:chgData name="Guest User" userId="S::urn:spo:anon#403add8e347856d8f5cb0105eb73a18a3bfa9bb5e0d046301a4f38dde3aad61e::" providerId="AD" clId="Web-{CCE03012-F9E9-B777-2EBB-2DD9AD70D5F6}" dt="2021-11-18T10:10:40.371" v="2002" actId="20577"/>
          <ac:spMkLst>
            <pc:docMk/>
            <pc:sldMk cId="3726534939" sldId="392"/>
            <ac:spMk id="2" creationId="{00000000-0000-0000-0000-000000000000}"/>
          </ac:spMkLst>
        </pc:spChg>
        <pc:spChg chg="mod">
          <ac:chgData name="Guest User" userId="S::urn:spo:anon#403add8e347856d8f5cb0105eb73a18a3bfa9bb5e0d046301a4f38dde3aad61e::" providerId="AD" clId="Web-{CCE03012-F9E9-B777-2EBB-2DD9AD70D5F6}" dt="2021-11-18T10:10:35.511" v="1999" actId="20577"/>
          <ac:spMkLst>
            <pc:docMk/>
            <pc:sldMk cId="3726534939" sldId="392"/>
            <ac:spMk id="4" creationId="{0BE8857B-DF0E-44CA-95BD-17D7662BA1ED}"/>
          </ac:spMkLst>
        </pc:spChg>
      </pc:sldChg>
      <pc:sldChg chg="modSp new">
        <pc:chgData name="Guest User" userId="S::urn:spo:anon#403add8e347856d8f5cb0105eb73a18a3bfa9bb5e0d046301a4f38dde3aad61e::" providerId="AD" clId="Web-{CCE03012-F9E9-B777-2EBB-2DD9AD70D5F6}" dt="2021-11-18T10:34:06.318" v="2513" actId="20577"/>
        <pc:sldMkLst>
          <pc:docMk/>
          <pc:sldMk cId="265599121" sldId="393"/>
        </pc:sldMkLst>
        <pc:spChg chg="mod">
          <ac:chgData name="Guest User" userId="S::urn:spo:anon#403add8e347856d8f5cb0105eb73a18a3bfa9bb5e0d046301a4f38dde3aad61e::" providerId="AD" clId="Web-{CCE03012-F9E9-B777-2EBB-2DD9AD70D5F6}" dt="2021-11-18T10:26:03.116" v="2099" actId="20577"/>
          <ac:spMkLst>
            <pc:docMk/>
            <pc:sldMk cId="265599121" sldId="393"/>
            <ac:spMk id="2" creationId="{6DF4D7F7-416E-42B0-9E83-C8EBA1B45E89}"/>
          </ac:spMkLst>
        </pc:spChg>
        <pc:spChg chg="mod">
          <ac:chgData name="Guest User" userId="S::urn:spo:anon#403add8e347856d8f5cb0105eb73a18a3bfa9bb5e0d046301a4f38dde3aad61e::" providerId="AD" clId="Web-{CCE03012-F9E9-B777-2EBB-2DD9AD70D5F6}" dt="2021-11-18T10:34:06.318" v="2513" actId="20577"/>
          <ac:spMkLst>
            <pc:docMk/>
            <pc:sldMk cId="265599121" sldId="393"/>
            <ac:spMk id="3" creationId="{F9A1C74B-9FAD-4DA6-815E-44048D0DE1B4}"/>
          </ac:spMkLst>
        </pc:spChg>
      </pc:sldChg>
    </pc:docChg>
  </pc:docChgLst>
  <pc:docChgLst>
    <pc:chgData name="Guest User" userId="S::urn:spo:anon#403add8e347856d8f5cb0105eb73a18a3bfa9bb5e0d046301a4f38dde3aad61e::" providerId="AD" clId="Web-{C2A93B27-ECEB-2DCF-819A-CE6E1C5160B6}"/>
    <pc:docChg chg="addSld modSld sldOrd">
      <pc:chgData name="Guest User" userId="S::urn:spo:anon#403add8e347856d8f5cb0105eb73a18a3bfa9bb5e0d046301a4f38dde3aad61e::" providerId="AD" clId="Web-{C2A93B27-ECEB-2DCF-819A-CE6E1C5160B6}" dt="2021-11-18T11:32:09.939" v="66"/>
      <pc:docMkLst>
        <pc:docMk/>
      </pc:docMkLst>
      <pc:sldChg chg="addSp delSp modSp">
        <pc:chgData name="Guest User" userId="S::urn:spo:anon#403add8e347856d8f5cb0105eb73a18a3bfa9bb5e0d046301a4f38dde3aad61e::" providerId="AD" clId="Web-{C2A93B27-ECEB-2DCF-819A-CE6E1C5160B6}" dt="2021-11-18T11:27:04.295" v="63" actId="20577"/>
        <pc:sldMkLst>
          <pc:docMk/>
          <pc:sldMk cId="2290899349" sldId="342"/>
        </pc:sldMkLst>
        <pc:spChg chg="add del mod">
          <ac:chgData name="Guest User" userId="S::urn:spo:anon#403add8e347856d8f5cb0105eb73a18a3bfa9bb5e0d046301a4f38dde3aad61e::" providerId="AD" clId="Web-{C2A93B27-ECEB-2DCF-819A-CE6E1C5160B6}" dt="2021-11-18T11:16:54.554" v="44"/>
          <ac:spMkLst>
            <pc:docMk/>
            <pc:sldMk cId="2290899349" sldId="342"/>
            <ac:spMk id="2" creationId="{1E84ADF4-6152-43E4-9086-D016550D5A62}"/>
          </ac:spMkLst>
        </pc:spChg>
        <pc:spChg chg="mod">
          <ac:chgData name="Guest User" userId="S::urn:spo:anon#403add8e347856d8f5cb0105eb73a18a3bfa9bb5e0d046301a4f38dde3aad61e::" providerId="AD" clId="Web-{C2A93B27-ECEB-2DCF-819A-CE6E1C5160B6}" dt="2021-11-18T11:27:04.295" v="63" actId="20577"/>
          <ac:spMkLst>
            <pc:docMk/>
            <pc:sldMk cId="2290899349" sldId="342"/>
            <ac:spMk id="48" creationId="{D6C4DB2A-6C9B-F24B-B09A-125927C11B19}"/>
          </ac:spMkLst>
        </pc:spChg>
      </pc:sldChg>
      <pc:sldChg chg="modSp">
        <pc:chgData name="Guest User" userId="S::urn:spo:anon#403add8e347856d8f5cb0105eb73a18a3bfa9bb5e0d046301a4f38dde3aad61e::" providerId="AD" clId="Web-{C2A93B27-ECEB-2DCF-819A-CE6E1C5160B6}" dt="2021-11-18T11:22:23.372" v="58" actId="1076"/>
        <pc:sldMkLst>
          <pc:docMk/>
          <pc:sldMk cId="1689459516" sldId="359"/>
        </pc:sldMkLst>
        <pc:spChg chg="mod">
          <ac:chgData name="Guest User" userId="S::urn:spo:anon#403add8e347856d8f5cb0105eb73a18a3bfa9bb5e0d046301a4f38dde3aad61e::" providerId="AD" clId="Web-{C2A93B27-ECEB-2DCF-819A-CE6E1C5160B6}" dt="2021-11-18T11:22:16.918" v="56" actId="1076"/>
          <ac:spMkLst>
            <pc:docMk/>
            <pc:sldMk cId="1689459516" sldId="359"/>
            <ac:spMk id="30" creationId="{C68D67EA-23B4-4043-A3A6-84E02DAA47FF}"/>
          </ac:spMkLst>
        </pc:spChg>
        <pc:spChg chg="mod">
          <ac:chgData name="Guest User" userId="S::urn:spo:anon#403add8e347856d8f5cb0105eb73a18a3bfa9bb5e0d046301a4f38dde3aad61e::" providerId="AD" clId="Web-{C2A93B27-ECEB-2DCF-819A-CE6E1C5160B6}" dt="2021-11-18T11:22:23.372" v="58" actId="1076"/>
          <ac:spMkLst>
            <pc:docMk/>
            <pc:sldMk cId="1689459516" sldId="359"/>
            <ac:spMk id="33" creationId="{59F831BF-2BD6-4101-9D0B-1486AA8C4B3A}"/>
          </ac:spMkLst>
        </pc:spChg>
        <pc:picChg chg="mod">
          <ac:chgData name="Guest User" userId="S::urn:spo:anon#403add8e347856d8f5cb0105eb73a18a3bfa9bb5e0d046301a4f38dde3aad61e::" providerId="AD" clId="Web-{C2A93B27-ECEB-2DCF-819A-CE6E1C5160B6}" dt="2021-11-18T11:22:12.152" v="55" actId="1076"/>
          <ac:picMkLst>
            <pc:docMk/>
            <pc:sldMk cId="1689459516" sldId="359"/>
            <ac:picMk id="29" creationId="{BF302E70-E7D2-4C1A-AB18-7C7C975260B7}"/>
          </ac:picMkLst>
        </pc:picChg>
        <pc:picChg chg="mod">
          <ac:chgData name="Guest User" userId="S::urn:spo:anon#403add8e347856d8f5cb0105eb73a18a3bfa9bb5e0d046301a4f38dde3aad61e::" providerId="AD" clId="Web-{C2A93B27-ECEB-2DCF-819A-CE6E1C5160B6}" dt="2021-11-18T11:22:19.762" v="57" actId="1076"/>
          <ac:picMkLst>
            <pc:docMk/>
            <pc:sldMk cId="1689459516" sldId="359"/>
            <ac:picMk id="32" creationId="{59364246-311C-43F3-B53E-D4291B9C1D75}"/>
          </ac:picMkLst>
        </pc:picChg>
      </pc:sldChg>
      <pc:sldChg chg="ord">
        <pc:chgData name="Guest User" userId="S::urn:spo:anon#403add8e347856d8f5cb0105eb73a18a3bfa9bb5e0d046301a4f38dde3aad61e::" providerId="AD" clId="Web-{C2A93B27-ECEB-2DCF-819A-CE6E1C5160B6}" dt="2021-11-18T11:32:07.798" v="65"/>
        <pc:sldMkLst>
          <pc:docMk/>
          <pc:sldMk cId="2207397602" sldId="364"/>
        </pc:sldMkLst>
      </pc:sldChg>
      <pc:sldChg chg="ord">
        <pc:chgData name="Guest User" userId="S::urn:spo:anon#403add8e347856d8f5cb0105eb73a18a3bfa9bb5e0d046301a4f38dde3aad61e::" providerId="AD" clId="Web-{C2A93B27-ECEB-2DCF-819A-CE6E1C5160B6}" dt="2021-11-18T11:32:09.939" v="66"/>
        <pc:sldMkLst>
          <pc:docMk/>
          <pc:sldMk cId="86435794" sldId="383"/>
        </pc:sldMkLst>
      </pc:sldChg>
      <pc:sldChg chg="modSp">
        <pc:chgData name="Guest User" userId="S::urn:spo:anon#403add8e347856d8f5cb0105eb73a18a3bfa9bb5e0d046301a4f38dde3aad61e::" providerId="AD" clId="Web-{C2A93B27-ECEB-2DCF-819A-CE6E1C5160B6}" dt="2021-11-18T11:04:28.602" v="28" actId="20577"/>
        <pc:sldMkLst>
          <pc:docMk/>
          <pc:sldMk cId="3934685229" sldId="391"/>
        </pc:sldMkLst>
        <pc:spChg chg="mod">
          <ac:chgData name="Guest User" userId="S::urn:spo:anon#403add8e347856d8f5cb0105eb73a18a3bfa9bb5e0d046301a4f38dde3aad61e::" providerId="AD" clId="Web-{C2A93B27-ECEB-2DCF-819A-CE6E1C5160B6}" dt="2021-11-18T11:04:28.602" v="28" actId="20577"/>
          <ac:spMkLst>
            <pc:docMk/>
            <pc:sldMk cId="3934685229" sldId="391"/>
            <ac:spMk id="3" creationId="{6438DD05-6CCB-47EC-A4A7-F1C2242A88A4}"/>
          </ac:spMkLst>
        </pc:spChg>
      </pc:sldChg>
      <pc:sldChg chg="modSp">
        <pc:chgData name="Guest User" userId="S::urn:spo:anon#403add8e347856d8f5cb0105eb73a18a3bfa9bb5e0d046301a4f38dde3aad61e::" providerId="AD" clId="Web-{C2A93B27-ECEB-2DCF-819A-CE6E1C5160B6}" dt="2021-11-18T10:51:40.275" v="21" actId="20577"/>
        <pc:sldMkLst>
          <pc:docMk/>
          <pc:sldMk cId="265599121" sldId="393"/>
        </pc:sldMkLst>
        <pc:spChg chg="mod">
          <ac:chgData name="Guest User" userId="S::urn:spo:anon#403add8e347856d8f5cb0105eb73a18a3bfa9bb5e0d046301a4f38dde3aad61e::" providerId="AD" clId="Web-{C2A93B27-ECEB-2DCF-819A-CE6E1C5160B6}" dt="2021-11-18T10:51:40.275" v="21" actId="20577"/>
          <ac:spMkLst>
            <pc:docMk/>
            <pc:sldMk cId="265599121" sldId="393"/>
            <ac:spMk id="3" creationId="{F9A1C74B-9FAD-4DA6-815E-44048D0DE1B4}"/>
          </ac:spMkLst>
        </pc:spChg>
      </pc:sldChg>
      <pc:sldChg chg="ord">
        <pc:chgData name="Guest User" userId="S::urn:spo:anon#403add8e347856d8f5cb0105eb73a18a3bfa9bb5e0d046301a4f38dde3aad61e::" providerId="AD" clId="Web-{C2A93B27-ECEB-2DCF-819A-CE6E1C5160B6}" dt="2021-11-18T11:08:12.788" v="29"/>
        <pc:sldMkLst>
          <pc:docMk/>
          <pc:sldMk cId="793943492" sldId="394"/>
        </pc:sldMkLst>
      </pc:sldChg>
      <pc:sldChg chg="new">
        <pc:chgData name="Guest User" userId="S::urn:spo:anon#403add8e347856d8f5cb0105eb73a18a3bfa9bb5e0d046301a4f38dde3aad61e::" providerId="AD" clId="Web-{C2A93B27-ECEB-2DCF-819A-CE6E1C5160B6}" dt="2021-11-18T11:03:51.522" v="25"/>
        <pc:sldMkLst>
          <pc:docMk/>
          <pc:sldMk cId="1419102574" sldId="395"/>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BBB7D-BADA-45D7-B1B8-4AC1D1106C45}"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0C5A281C-4F0E-4195-B4E5-70F3CA8F43E5}">
      <dgm:prSet/>
      <dgm:spPr/>
      <dgm:t>
        <a:bodyPr/>
        <a:lstStyle/>
        <a:p>
          <a:r>
            <a:rPr lang="en-GB"/>
            <a:t>Great for short term forecasts</a:t>
          </a:r>
          <a:endParaRPr lang="en-US"/>
        </a:p>
      </dgm:t>
    </dgm:pt>
    <dgm:pt modelId="{7B289313-50CE-442A-BA3F-59C0B96F7AF3}" type="parTrans" cxnId="{91C95311-C57B-46B8-A23D-5D3560728A1A}">
      <dgm:prSet/>
      <dgm:spPr/>
      <dgm:t>
        <a:bodyPr/>
        <a:lstStyle/>
        <a:p>
          <a:endParaRPr lang="en-US"/>
        </a:p>
      </dgm:t>
    </dgm:pt>
    <dgm:pt modelId="{40A71691-3610-4ACE-9F5C-D246F9574B96}" type="sibTrans" cxnId="{91C95311-C57B-46B8-A23D-5D3560728A1A}">
      <dgm:prSet/>
      <dgm:spPr/>
      <dgm:t>
        <a:bodyPr/>
        <a:lstStyle/>
        <a:p>
          <a:endParaRPr lang="en-US"/>
        </a:p>
      </dgm:t>
    </dgm:pt>
    <dgm:pt modelId="{B8516181-0499-44D2-B315-829940BA44EE}">
      <dgm:prSet/>
      <dgm:spPr/>
      <dgm:t>
        <a:bodyPr/>
        <a:lstStyle/>
        <a:p>
          <a:r>
            <a:rPr lang="en-GB"/>
            <a:t>Preference should be given to the rolling origin evaluation</a:t>
          </a:r>
          <a:endParaRPr lang="en-US"/>
        </a:p>
      </dgm:t>
    </dgm:pt>
    <dgm:pt modelId="{AF9DBC18-EBCC-43F1-87DF-A4F9DF3DFC40}" type="parTrans" cxnId="{95197E31-E0C1-440D-8AD0-DA011859CEC3}">
      <dgm:prSet/>
      <dgm:spPr/>
      <dgm:t>
        <a:bodyPr/>
        <a:lstStyle/>
        <a:p>
          <a:endParaRPr lang="en-US"/>
        </a:p>
      </dgm:t>
    </dgm:pt>
    <dgm:pt modelId="{F10ACD05-6505-4B34-82E0-033B73BAADB5}" type="sibTrans" cxnId="{95197E31-E0C1-440D-8AD0-DA011859CEC3}">
      <dgm:prSet/>
      <dgm:spPr/>
      <dgm:t>
        <a:bodyPr/>
        <a:lstStyle/>
        <a:p>
          <a:endParaRPr lang="en-US"/>
        </a:p>
      </dgm:t>
    </dgm:pt>
    <dgm:pt modelId="{8475B22E-3A7A-C549-A114-BEEDCAD4626C}" type="pres">
      <dgm:prSet presAssocID="{3F9BBB7D-BADA-45D7-B1B8-4AC1D1106C45}" presName="linearFlow" presStyleCnt="0">
        <dgm:presLayoutVars>
          <dgm:resizeHandles val="exact"/>
        </dgm:presLayoutVars>
      </dgm:prSet>
      <dgm:spPr/>
    </dgm:pt>
    <dgm:pt modelId="{8907388B-7830-7948-845F-E1F67CF1DC0C}" type="pres">
      <dgm:prSet presAssocID="{0C5A281C-4F0E-4195-B4E5-70F3CA8F43E5}" presName="node" presStyleLbl="node1" presStyleIdx="0" presStyleCnt="2">
        <dgm:presLayoutVars>
          <dgm:bulletEnabled val="1"/>
        </dgm:presLayoutVars>
      </dgm:prSet>
      <dgm:spPr/>
    </dgm:pt>
    <dgm:pt modelId="{33B7A18A-98D3-F840-A106-97D5A8770D8F}" type="pres">
      <dgm:prSet presAssocID="{40A71691-3610-4ACE-9F5C-D246F9574B96}" presName="sibTrans" presStyleLbl="sibTrans2D1" presStyleIdx="0" presStyleCnt="1"/>
      <dgm:spPr/>
    </dgm:pt>
    <dgm:pt modelId="{9FA61000-91E2-9B48-86C7-67247ADBB9B2}" type="pres">
      <dgm:prSet presAssocID="{40A71691-3610-4ACE-9F5C-D246F9574B96}" presName="connectorText" presStyleLbl="sibTrans2D1" presStyleIdx="0" presStyleCnt="1"/>
      <dgm:spPr/>
    </dgm:pt>
    <dgm:pt modelId="{98023566-9D23-9A40-9046-B407FDE29FC0}" type="pres">
      <dgm:prSet presAssocID="{B8516181-0499-44D2-B315-829940BA44EE}" presName="node" presStyleLbl="node1" presStyleIdx="1" presStyleCnt="2">
        <dgm:presLayoutVars>
          <dgm:bulletEnabled val="1"/>
        </dgm:presLayoutVars>
      </dgm:prSet>
      <dgm:spPr/>
    </dgm:pt>
  </dgm:ptLst>
  <dgm:cxnLst>
    <dgm:cxn modelId="{91C95311-C57B-46B8-A23D-5D3560728A1A}" srcId="{3F9BBB7D-BADA-45D7-B1B8-4AC1D1106C45}" destId="{0C5A281C-4F0E-4195-B4E5-70F3CA8F43E5}" srcOrd="0" destOrd="0" parTransId="{7B289313-50CE-442A-BA3F-59C0B96F7AF3}" sibTransId="{40A71691-3610-4ACE-9F5C-D246F9574B96}"/>
    <dgm:cxn modelId="{95197E31-E0C1-440D-8AD0-DA011859CEC3}" srcId="{3F9BBB7D-BADA-45D7-B1B8-4AC1D1106C45}" destId="{B8516181-0499-44D2-B315-829940BA44EE}" srcOrd="1" destOrd="0" parTransId="{AF9DBC18-EBCC-43F1-87DF-A4F9DF3DFC40}" sibTransId="{F10ACD05-6505-4B34-82E0-033B73BAADB5}"/>
    <dgm:cxn modelId="{F97DEB60-0147-8A42-AAFB-A0AE6491E575}" type="presOf" srcId="{0C5A281C-4F0E-4195-B4E5-70F3CA8F43E5}" destId="{8907388B-7830-7948-845F-E1F67CF1DC0C}" srcOrd="0" destOrd="0" presId="urn:microsoft.com/office/officeart/2005/8/layout/process2"/>
    <dgm:cxn modelId="{16982178-3365-1945-8694-1DC03A227FEE}" type="presOf" srcId="{B8516181-0499-44D2-B315-829940BA44EE}" destId="{98023566-9D23-9A40-9046-B407FDE29FC0}" srcOrd="0" destOrd="0" presId="urn:microsoft.com/office/officeart/2005/8/layout/process2"/>
    <dgm:cxn modelId="{08F4E386-E232-334D-ABFD-776DBF7297F3}" type="presOf" srcId="{40A71691-3610-4ACE-9F5C-D246F9574B96}" destId="{9FA61000-91E2-9B48-86C7-67247ADBB9B2}" srcOrd="1" destOrd="0" presId="urn:microsoft.com/office/officeart/2005/8/layout/process2"/>
    <dgm:cxn modelId="{C74189CB-F168-C44A-85D4-8ABBA3016F7E}" type="presOf" srcId="{3F9BBB7D-BADA-45D7-B1B8-4AC1D1106C45}" destId="{8475B22E-3A7A-C549-A114-BEEDCAD4626C}" srcOrd="0" destOrd="0" presId="urn:microsoft.com/office/officeart/2005/8/layout/process2"/>
    <dgm:cxn modelId="{C624DDCF-C277-A14D-8306-9B993ADF3F24}" type="presOf" srcId="{40A71691-3610-4ACE-9F5C-D246F9574B96}" destId="{33B7A18A-98D3-F840-A106-97D5A8770D8F}" srcOrd="0" destOrd="0" presId="urn:microsoft.com/office/officeart/2005/8/layout/process2"/>
    <dgm:cxn modelId="{B05302F6-8F40-5349-972B-5B96DC437125}" type="presParOf" srcId="{8475B22E-3A7A-C549-A114-BEEDCAD4626C}" destId="{8907388B-7830-7948-845F-E1F67CF1DC0C}" srcOrd="0" destOrd="0" presId="urn:microsoft.com/office/officeart/2005/8/layout/process2"/>
    <dgm:cxn modelId="{0E42F908-5F53-9940-B185-18D6EFD62D66}" type="presParOf" srcId="{8475B22E-3A7A-C549-A114-BEEDCAD4626C}" destId="{33B7A18A-98D3-F840-A106-97D5A8770D8F}" srcOrd="1" destOrd="0" presId="urn:microsoft.com/office/officeart/2005/8/layout/process2"/>
    <dgm:cxn modelId="{79325AC6-5753-9C44-A0E7-DEFDFD2A995E}" type="presParOf" srcId="{33B7A18A-98D3-F840-A106-97D5A8770D8F}" destId="{9FA61000-91E2-9B48-86C7-67247ADBB9B2}" srcOrd="0" destOrd="0" presId="urn:microsoft.com/office/officeart/2005/8/layout/process2"/>
    <dgm:cxn modelId="{C6C36E64-5ADB-4949-8B4E-A0D4E5FAFF68}" type="presParOf" srcId="{8475B22E-3A7A-C549-A114-BEEDCAD4626C}" destId="{98023566-9D23-9A40-9046-B407FDE29FC0}"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310956-9F05-4C3D-8274-75BCCC1138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FDE096-BEC8-4932-91B0-7EE8F22064B7}">
      <dgm:prSet/>
      <dgm:spPr/>
      <dgm:t>
        <a:bodyPr/>
        <a:lstStyle/>
        <a:p>
          <a:pPr>
            <a:lnSpc>
              <a:spcPct val="100000"/>
            </a:lnSpc>
          </a:pPr>
          <a:r>
            <a:rPr lang="en-US">
              <a:latin typeface="Calibri Light" panose="020F0302020204030204"/>
            </a:rPr>
            <a:t>Advantages:</a:t>
          </a:r>
          <a:endParaRPr lang="en-US"/>
        </a:p>
      </dgm:t>
    </dgm:pt>
    <dgm:pt modelId="{428CC193-C3B7-4048-9974-313509EE2A8E}" type="parTrans" cxnId="{54A70C9A-33EA-446E-866F-59F75FCEDC25}">
      <dgm:prSet/>
      <dgm:spPr/>
      <dgm:t>
        <a:bodyPr/>
        <a:lstStyle/>
        <a:p>
          <a:endParaRPr lang="en-US"/>
        </a:p>
      </dgm:t>
    </dgm:pt>
    <dgm:pt modelId="{5964CDD5-273B-4A63-87C3-D8D3ADF177B7}" type="sibTrans" cxnId="{54A70C9A-33EA-446E-866F-59F75FCEDC25}">
      <dgm:prSet/>
      <dgm:spPr/>
      <dgm:t>
        <a:bodyPr/>
        <a:lstStyle/>
        <a:p>
          <a:endParaRPr lang="en-US"/>
        </a:p>
      </dgm:t>
    </dgm:pt>
    <dgm:pt modelId="{34654877-3839-4338-8D85-5375AF962360}">
      <dgm:prSet/>
      <dgm:spPr/>
      <dgm:t>
        <a:bodyPr/>
        <a:lstStyle/>
        <a:p>
          <a:pPr>
            <a:lnSpc>
              <a:spcPct val="100000"/>
            </a:lnSpc>
          </a:pPr>
          <a:r>
            <a:rPr lang="en-US">
              <a:latin typeface="Calibri Light" panose="020F0302020204030204"/>
            </a:rPr>
            <a:t>Disadvantages:</a:t>
          </a:r>
          <a:endParaRPr lang="en-US"/>
        </a:p>
      </dgm:t>
    </dgm:pt>
    <dgm:pt modelId="{D01D1478-60A4-43F1-B5CC-BC00897D2E59}" type="parTrans" cxnId="{F9841C1F-2FDA-4882-A659-98D3C18AAEF4}">
      <dgm:prSet/>
      <dgm:spPr/>
      <dgm:t>
        <a:bodyPr/>
        <a:lstStyle/>
        <a:p>
          <a:endParaRPr lang="en-US"/>
        </a:p>
      </dgm:t>
    </dgm:pt>
    <dgm:pt modelId="{A26936AE-EADD-45F5-99CD-44B898AAA784}" type="sibTrans" cxnId="{F9841C1F-2FDA-4882-A659-98D3C18AAEF4}">
      <dgm:prSet/>
      <dgm:spPr/>
      <dgm:t>
        <a:bodyPr/>
        <a:lstStyle/>
        <a:p>
          <a:endParaRPr lang="en-US"/>
        </a:p>
      </dgm:t>
    </dgm:pt>
    <dgm:pt modelId="{6AB13E04-6E90-42E7-A9E2-ED35CA2E11BD}" type="pres">
      <dgm:prSet presAssocID="{7E310956-9F05-4C3D-8274-75BCCC1138AE}" presName="root" presStyleCnt="0">
        <dgm:presLayoutVars>
          <dgm:dir/>
          <dgm:resizeHandles val="exact"/>
        </dgm:presLayoutVars>
      </dgm:prSet>
      <dgm:spPr/>
    </dgm:pt>
    <dgm:pt modelId="{B8DE5B8E-45C1-4041-926F-C4822252D446}" type="pres">
      <dgm:prSet presAssocID="{E1FDE096-BEC8-4932-91B0-7EE8F22064B7}" presName="compNode" presStyleCnt="0"/>
      <dgm:spPr/>
    </dgm:pt>
    <dgm:pt modelId="{30FA530E-5958-4CEA-926F-778C537B0F00}" type="pres">
      <dgm:prSet presAssocID="{E1FDE096-BEC8-4932-91B0-7EE8F22064B7}" presName="bgRect" presStyleLbl="bgShp" presStyleIdx="0" presStyleCnt="2"/>
      <dgm:spPr/>
    </dgm:pt>
    <dgm:pt modelId="{54C51B73-A5C7-4D78-83B8-ABB22ACAFDF3}" type="pres">
      <dgm:prSet presAssocID="{E1FDE096-BEC8-4932-91B0-7EE8F22064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D678227D-3DEA-45AA-B0EF-D1574847EAEE}" type="pres">
      <dgm:prSet presAssocID="{E1FDE096-BEC8-4932-91B0-7EE8F22064B7}" presName="spaceRect" presStyleCnt="0"/>
      <dgm:spPr/>
    </dgm:pt>
    <dgm:pt modelId="{A106A422-7392-48C5-8315-674514822720}" type="pres">
      <dgm:prSet presAssocID="{E1FDE096-BEC8-4932-91B0-7EE8F22064B7}" presName="parTx" presStyleLbl="revTx" presStyleIdx="0" presStyleCnt="2">
        <dgm:presLayoutVars>
          <dgm:chMax val="0"/>
          <dgm:chPref val="0"/>
        </dgm:presLayoutVars>
      </dgm:prSet>
      <dgm:spPr/>
    </dgm:pt>
    <dgm:pt modelId="{CE6D7496-7447-4857-B50E-FEDD7B1D4751}" type="pres">
      <dgm:prSet presAssocID="{5964CDD5-273B-4A63-87C3-D8D3ADF177B7}" presName="sibTrans" presStyleCnt="0"/>
      <dgm:spPr/>
    </dgm:pt>
    <dgm:pt modelId="{58D30521-4E40-417D-BB78-C19373D738FF}" type="pres">
      <dgm:prSet presAssocID="{34654877-3839-4338-8D85-5375AF962360}" presName="compNode" presStyleCnt="0"/>
      <dgm:spPr/>
    </dgm:pt>
    <dgm:pt modelId="{26DC262F-4468-4008-9528-F46442637CFC}" type="pres">
      <dgm:prSet presAssocID="{34654877-3839-4338-8D85-5375AF962360}" presName="bgRect" presStyleLbl="bgShp" presStyleIdx="1" presStyleCnt="2"/>
      <dgm:spPr/>
    </dgm:pt>
    <dgm:pt modelId="{2B833D75-0591-45D2-A86A-197633C9C8C2}" type="pres">
      <dgm:prSet presAssocID="{34654877-3839-4338-8D85-5375AF9623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6A849D4A-A5C8-44D9-BAC9-B81C8DD7295F}" type="pres">
      <dgm:prSet presAssocID="{34654877-3839-4338-8D85-5375AF962360}" presName="spaceRect" presStyleCnt="0"/>
      <dgm:spPr/>
    </dgm:pt>
    <dgm:pt modelId="{506AA464-6657-4F1C-A208-11501EEE8E75}" type="pres">
      <dgm:prSet presAssocID="{34654877-3839-4338-8D85-5375AF962360}" presName="parTx" presStyleLbl="revTx" presStyleIdx="1" presStyleCnt="2">
        <dgm:presLayoutVars>
          <dgm:chMax val="0"/>
          <dgm:chPref val="0"/>
        </dgm:presLayoutVars>
      </dgm:prSet>
      <dgm:spPr/>
    </dgm:pt>
  </dgm:ptLst>
  <dgm:cxnLst>
    <dgm:cxn modelId="{F9841C1F-2FDA-4882-A659-98D3C18AAEF4}" srcId="{7E310956-9F05-4C3D-8274-75BCCC1138AE}" destId="{34654877-3839-4338-8D85-5375AF962360}" srcOrd="1" destOrd="0" parTransId="{D01D1478-60A4-43F1-B5CC-BC00897D2E59}" sibTransId="{A26936AE-EADD-45F5-99CD-44B898AAA784}"/>
    <dgm:cxn modelId="{360E4997-F404-4009-9BF3-6134DCB9016F}" type="presOf" srcId="{7E310956-9F05-4C3D-8274-75BCCC1138AE}" destId="{6AB13E04-6E90-42E7-A9E2-ED35CA2E11BD}" srcOrd="0" destOrd="0" presId="urn:microsoft.com/office/officeart/2018/2/layout/IconVerticalSolidList"/>
    <dgm:cxn modelId="{54A70C9A-33EA-446E-866F-59F75FCEDC25}" srcId="{7E310956-9F05-4C3D-8274-75BCCC1138AE}" destId="{E1FDE096-BEC8-4932-91B0-7EE8F22064B7}" srcOrd="0" destOrd="0" parTransId="{428CC193-C3B7-4048-9974-313509EE2A8E}" sibTransId="{5964CDD5-273B-4A63-87C3-D8D3ADF177B7}"/>
    <dgm:cxn modelId="{18519EDC-C811-4F17-8231-39D0F310FEEF}" type="presOf" srcId="{34654877-3839-4338-8D85-5375AF962360}" destId="{506AA464-6657-4F1C-A208-11501EEE8E75}" srcOrd="0" destOrd="0" presId="urn:microsoft.com/office/officeart/2018/2/layout/IconVerticalSolidList"/>
    <dgm:cxn modelId="{3990B6F0-1645-4AD9-8B59-3B9E4B4A84F8}" type="presOf" srcId="{E1FDE096-BEC8-4932-91B0-7EE8F22064B7}" destId="{A106A422-7392-48C5-8315-674514822720}" srcOrd="0" destOrd="0" presId="urn:microsoft.com/office/officeart/2018/2/layout/IconVerticalSolidList"/>
    <dgm:cxn modelId="{0B0038A6-83AE-42ED-AC95-C14F254C449C}" type="presParOf" srcId="{6AB13E04-6E90-42E7-A9E2-ED35CA2E11BD}" destId="{B8DE5B8E-45C1-4041-926F-C4822252D446}" srcOrd="0" destOrd="0" presId="urn:microsoft.com/office/officeart/2018/2/layout/IconVerticalSolidList"/>
    <dgm:cxn modelId="{7F6409A4-031F-4E5B-BDF0-820A19F66BCE}" type="presParOf" srcId="{B8DE5B8E-45C1-4041-926F-C4822252D446}" destId="{30FA530E-5958-4CEA-926F-778C537B0F00}" srcOrd="0" destOrd="0" presId="urn:microsoft.com/office/officeart/2018/2/layout/IconVerticalSolidList"/>
    <dgm:cxn modelId="{48963739-5324-44F8-9D79-7841115D404C}" type="presParOf" srcId="{B8DE5B8E-45C1-4041-926F-C4822252D446}" destId="{54C51B73-A5C7-4D78-83B8-ABB22ACAFDF3}" srcOrd="1" destOrd="0" presId="urn:microsoft.com/office/officeart/2018/2/layout/IconVerticalSolidList"/>
    <dgm:cxn modelId="{6FE1A2EC-9E9C-4680-8B7B-5605FD4D180C}" type="presParOf" srcId="{B8DE5B8E-45C1-4041-926F-C4822252D446}" destId="{D678227D-3DEA-45AA-B0EF-D1574847EAEE}" srcOrd="2" destOrd="0" presId="urn:microsoft.com/office/officeart/2018/2/layout/IconVerticalSolidList"/>
    <dgm:cxn modelId="{6652099F-659B-44B4-8F06-1DDA5BD4E65F}" type="presParOf" srcId="{B8DE5B8E-45C1-4041-926F-C4822252D446}" destId="{A106A422-7392-48C5-8315-674514822720}" srcOrd="3" destOrd="0" presId="urn:microsoft.com/office/officeart/2018/2/layout/IconVerticalSolidList"/>
    <dgm:cxn modelId="{1FE7A69F-03E1-4680-99B6-A21CD1A97270}" type="presParOf" srcId="{6AB13E04-6E90-42E7-A9E2-ED35CA2E11BD}" destId="{CE6D7496-7447-4857-B50E-FEDD7B1D4751}" srcOrd="1" destOrd="0" presId="urn:microsoft.com/office/officeart/2018/2/layout/IconVerticalSolidList"/>
    <dgm:cxn modelId="{5ACE4E9E-9322-460C-B0F5-CB8120DEC830}" type="presParOf" srcId="{6AB13E04-6E90-42E7-A9E2-ED35CA2E11BD}" destId="{58D30521-4E40-417D-BB78-C19373D738FF}" srcOrd="2" destOrd="0" presId="urn:microsoft.com/office/officeart/2018/2/layout/IconVerticalSolidList"/>
    <dgm:cxn modelId="{D2A16231-A1F3-4F08-8632-9BD17D5F3DB2}" type="presParOf" srcId="{58D30521-4E40-417D-BB78-C19373D738FF}" destId="{26DC262F-4468-4008-9528-F46442637CFC}" srcOrd="0" destOrd="0" presId="urn:microsoft.com/office/officeart/2018/2/layout/IconVerticalSolidList"/>
    <dgm:cxn modelId="{B805CD5B-87E4-45B5-B88E-ECACAA98C8E3}" type="presParOf" srcId="{58D30521-4E40-417D-BB78-C19373D738FF}" destId="{2B833D75-0591-45D2-A86A-197633C9C8C2}" srcOrd="1" destOrd="0" presId="urn:microsoft.com/office/officeart/2018/2/layout/IconVerticalSolidList"/>
    <dgm:cxn modelId="{CEA5FD65-AD16-473A-B989-4BAF5B1B3C11}" type="presParOf" srcId="{58D30521-4E40-417D-BB78-C19373D738FF}" destId="{6A849D4A-A5C8-44D9-BAC9-B81C8DD7295F}" srcOrd="2" destOrd="0" presId="urn:microsoft.com/office/officeart/2018/2/layout/IconVerticalSolidList"/>
    <dgm:cxn modelId="{45202ECA-EBDD-40BE-A768-42D9A51B2C11}" type="presParOf" srcId="{58D30521-4E40-417D-BB78-C19373D738FF}" destId="{506AA464-6657-4F1C-A208-11501EEE8E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3694ED-38BB-433A-970E-7AAB3990E3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B37245-FF55-4D5A-99E9-9FCB851A5AA9}">
      <dgm:prSet/>
      <dgm:spPr/>
      <dgm:t>
        <a:bodyPr/>
        <a:lstStyle/>
        <a:p>
          <a:pPr>
            <a:lnSpc>
              <a:spcPct val="100000"/>
            </a:lnSpc>
          </a:pPr>
          <a:r>
            <a:rPr lang="en-US"/>
            <a:t>The purpose of the project was to create predictions and be able to chart out investment advice and strategies. </a:t>
          </a:r>
        </a:p>
      </dgm:t>
    </dgm:pt>
    <dgm:pt modelId="{B8046A89-CE2F-4E5D-A8DE-5AB82462E929}" type="parTrans" cxnId="{98440008-093A-4452-954D-2EA602966D3C}">
      <dgm:prSet/>
      <dgm:spPr/>
      <dgm:t>
        <a:bodyPr/>
        <a:lstStyle/>
        <a:p>
          <a:endParaRPr lang="en-US"/>
        </a:p>
      </dgm:t>
    </dgm:pt>
    <dgm:pt modelId="{E526475E-28F5-4075-8B80-0DF7E14FAE8E}" type="sibTrans" cxnId="{98440008-093A-4452-954D-2EA602966D3C}">
      <dgm:prSet/>
      <dgm:spPr/>
      <dgm:t>
        <a:bodyPr/>
        <a:lstStyle/>
        <a:p>
          <a:endParaRPr lang="en-US"/>
        </a:p>
      </dgm:t>
    </dgm:pt>
    <dgm:pt modelId="{1C34D5C5-FA22-4A76-97BD-DFC9C6985987}">
      <dgm:prSet/>
      <dgm:spPr/>
      <dgm:t>
        <a:bodyPr/>
        <a:lstStyle/>
        <a:p>
          <a:pPr>
            <a:lnSpc>
              <a:spcPct val="100000"/>
            </a:lnSpc>
          </a:pPr>
          <a:r>
            <a:rPr lang="en-US"/>
            <a:t>Prophet performed poorly on the highly volatile Bitcoin data</a:t>
          </a:r>
        </a:p>
      </dgm:t>
    </dgm:pt>
    <dgm:pt modelId="{B21A778A-0DC5-4791-B8CD-D7D596612998}" type="parTrans" cxnId="{5A782ACF-8C69-4F01-9C76-761AD9EC08B7}">
      <dgm:prSet/>
      <dgm:spPr/>
      <dgm:t>
        <a:bodyPr/>
        <a:lstStyle/>
        <a:p>
          <a:endParaRPr lang="en-US"/>
        </a:p>
      </dgm:t>
    </dgm:pt>
    <dgm:pt modelId="{30C8A2C3-01E2-48D9-A7C4-360697C71B1C}" type="sibTrans" cxnId="{5A782ACF-8C69-4F01-9C76-761AD9EC08B7}">
      <dgm:prSet/>
      <dgm:spPr/>
      <dgm:t>
        <a:bodyPr/>
        <a:lstStyle/>
        <a:p>
          <a:endParaRPr lang="en-US"/>
        </a:p>
      </dgm:t>
    </dgm:pt>
    <dgm:pt modelId="{397CABA1-230C-46E0-B981-D6A336107CE9}">
      <dgm:prSet/>
      <dgm:spPr/>
      <dgm:t>
        <a:bodyPr/>
        <a:lstStyle/>
        <a:p>
          <a:pPr>
            <a:lnSpc>
              <a:spcPct val="100000"/>
            </a:lnSpc>
          </a:pPr>
          <a:r>
            <a:rPr lang="en-US"/>
            <a:t>LSTM worked better but still requires a lot of tuning and research to create a practical model.</a:t>
          </a:r>
        </a:p>
      </dgm:t>
    </dgm:pt>
    <dgm:pt modelId="{CB5C812F-8C89-46EB-8834-4FDF6C8B9896}" type="parTrans" cxnId="{710EB7A1-5CD3-4176-B9B2-FB6EC3ACC326}">
      <dgm:prSet/>
      <dgm:spPr/>
      <dgm:t>
        <a:bodyPr/>
        <a:lstStyle/>
        <a:p>
          <a:endParaRPr lang="en-US"/>
        </a:p>
      </dgm:t>
    </dgm:pt>
    <dgm:pt modelId="{9B8F10B5-22F3-449F-8851-69D1E3B6AEDE}" type="sibTrans" cxnId="{710EB7A1-5CD3-4176-B9B2-FB6EC3ACC326}">
      <dgm:prSet/>
      <dgm:spPr/>
      <dgm:t>
        <a:bodyPr/>
        <a:lstStyle/>
        <a:p>
          <a:endParaRPr lang="en-US"/>
        </a:p>
      </dgm:t>
    </dgm:pt>
    <dgm:pt modelId="{CD50497E-9AF6-40F9-8239-E2CFA756C433}">
      <dgm:prSet/>
      <dgm:spPr/>
      <dgm:t>
        <a:bodyPr/>
        <a:lstStyle/>
        <a:p>
          <a:pPr>
            <a:lnSpc>
              <a:spcPct val="100000"/>
            </a:lnSpc>
          </a:pPr>
          <a:r>
            <a:rPr lang="en-US"/>
            <a:t>Cryptocurrency portfolio construction: choose uncorrelated assets (see heatmaps and </a:t>
          </a:r>
          <a:r>
            <a:rPr lang="en-US" err="1"/>
            <a:t>clustermaps</a:t>
          </a:r>
          <a:r>
            <a:rPr lang="en-US"/>
            <a:t>) to minimize risk as cryptos are already very volatile (i.e. risky)</a:t>
          </a:r>
        </a:p>
      </dgm:t>
    </dgm:pt>
    <dgm:pt modelId="{46EA91D8-261A-42C4-A687-9FCE893166CC}" type="parTrans" cxnId="{A869BB0F-10DA-4407-96E8-AD1465B8FEA8}">
      <dgm:prSet/>
      <dgm:spPr/>
      <dgm:t>
        <a:bodyPr/>
        <a:lstStyle/>
        <a:p>
          <a:endParaRPr lang="en-US"/>
        </a:p>
      </dgm:t>
    </dgm:pt>
    <dgm:pt modelId="{7C80C44B-1B93-4FA8-A065-CDDC7AC557ED}" type="sibTrans" cxnId="{A869BB0F-10DA-4407-96E8-AD1465B8FEA8}">
      <dgm:prSet/>
      <dgm:spPr/>
      <dgm:t>
        <a:bodyPr/>
        <a:lstStyle/>
        <a:p>
          <a:endParaRPr lang="en-US"/>
        </a:p>
      </dgm:t>
    </dgm:pt>
    <dgm:pt modelId="{8CEDB50F-98E2-4080-B2DA-4D6B0C5F67B7}" type="pres">
      <dgm:prSet presAssocID="{CC3694ED-38BB-433A-970E-7AAB3990E39A}" presName="root" presStyleCnt="0">
        <dgm:presLayoutVars>
          <dgm:dir/>
          <dgm:resizeHandles val="exact"/>
        </dgm:presLayoutVars>
      </dgm:prSet>
      <dgm:spPr/>
    </dgm:pt>
    <dgm:pt modelId="{6BC14BD0-FB4B-4AD9-A4D4-3A87A113D760}" type="pres">
      <dgm:prSet presAssocID="{EAB37245-FF55-4D5A-99E9-9FCB851A5AA9}" presName="compNode" presStyleCnt="0"/>
      <dgm:spPr/>
    </dgm:pt>
    <dgm:pt modelId="{74C12A06-0013-4B22-89B9-8E43FA9622C0}" type="pres">
      <dgm:prSet presAssocID="{EAB37245-FF55-4D5A-99E9-9FCB851A5AA9}" presName="bgRect" presStyleLbl="bgShp" presStyleIdx="0" presStyleCnt="4"/>
      <dgm:spPr/>
    </dgm:pt>
    <dgm:pt modelId="{5A10E261-2E0D-4F03-948A-C30860ED4DCA}" type="pres">
      <dgm:prSet presAssocID="{EAB37245-FF55-4D5A-99E9-9FCB851A5A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ABB92394-6611-4004-A5EB-769890DDD10E}" type="pres">
      <dgm:prSet presAssocID="{EAB37245-FF55-4D5A-99E9-9FCB851A5AA9}" presName="spaceRect" presStyleCnt="0"/>
      <dgm:spPr/>
    </dgm:pt>
    <dgm:pt modelId="{95B2574E-4DC8-430E-8888-E477BAE00A39}" type="pres">
      <dgm:prSet presAssocID="{EAB37245-FF55-4D5A-99E9-9FCB851A5AA9}" presName="parTx" presStyleLbl="revTx" presStyleIdx="0" presStyleCnt="4">
        <dgm:presLayoutVars>
          <dgm:chMax val="0"/>
          <dgm:chPref val="0"/>
        </dgm:presLayoutVars>
      </dgm:prSet>
      <dgm:spPr/>
    </dgm:pt>
    <dgm:pt modelId="{3D9A490A-F5FA-4E57-BC67-CF5739C2BC62}" type="pres">
      <dgm:prSet presAssocID="{E526475E-28F5-4075-8B80-0DF7E14FAE8E}" presName="sibTrans" presStyleCnt="0"/>
      <dgm:spPr/>
    </dgm:pt>
    <dgm:pt modelId="{D263D638-83D7-4670-8417-0AE26DAD208E}" type="pres">
      <dgm:prSet presAssocID="{1C34D5C5-FA22-4A76-97BD-DFC9C6985987}" presName="compNode" presStyleCnt="0"/>
      <dgm:spPr/>
    </dgm:pt>
    <dgm:pt modelId="{C18A46DD-1E09-41F7-9519-E509A8243E95}" type="pres">
      <dgm:prSet presAssocID="{1C34D5C5-FA22-4A76-97BD-DFC9C6985987}" presName="bgRect" presStyleLbl="bgShp" presStyleIdx="1" presStyleCnt="4"/>
      <dgm:spPr/>
    </dgm:pt>
    <dgm:pt modelId="{6B80E275-D8C6-447F-875B-E4E1F3F4ABEE}" type="pres">
      <dgm:prSet presAssocID="{1C34D5C5-FA22-4A76-97BD-DFC9C69859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tcoin"/>
        </a:ext>
      </dgm:extLst>
    </dgm:pt>
    <dgm:pt modelId="{FBAEED54-EC4C-4562-BBED-A4A5494B7AD1}" type="pres">
      <dgm:prSet presAssocID="{1C34D5C5-FA22-4A76-97BD-DFC9C6985987}" presName="spaceRect" presStyleCnt="0"/>
      <dgm:spPr/>
    </dgm:pt>
    <dgm:pt modelId="{526785F8-BC70-4548-A7FB-5E1D2EBFAA8F}" type="pres">
      <dgm:prSet presAssocID="{1C34D5C5-FA22-4A76-97BD-DFC9C6985987}" presName="parTx" presStyleLbl="revTx" presStyleIdx="1" presStyleCnt="4">
        <dgm:presLayoutVars>
          <dgm:chMax val="0"/>
          <dgm:chPref val="0"/>
        </dgm:presLayoutVars>
      </dgm:prSet>
      <dgm:spPr/>
    </dgm:pt>
    <dgm:pt modelId="{139470AA-E7C8-4774-8735-12D1CA97C5B7}" type="pres">
      <dgm:prSet presAssocID="{30C8A2C3-01E2-48D9-A7C4-360697C71B1C}" presName="sibTrans" presStyleCnt="0"/>
      <dgm:spPr/>
    </dgm:pt>
    <dgm:pt modelId="{D34D7E08-81DE-4153-963D-5AB145E02DD5}" type="pres">
      <dgm:prSet presAssocID="{397CABA1-230C-46E0-B981-D6A336107CE9}" presName="compNode" presStyleCnt="0"/>
      <dgm:spPr/>
    </dgm:pt>
    <dgm:pt modelId="{6DCC5301-A53E-4DFA-BC72-ECA9590B06A5}" type="pres">
      <dgm:prSet presAssocID="{397CABA1-230C-46E0-B981-D6A336107CE9}" presName="bgRect" presStyleLbl="bgShp" presStyleIdx="2" presStyleCnt="4"/>
      <dgm:spPr/>
    </dgm:pt>
    <dgm:pt modelId="{769FC89E-3D4A-477D-B34E-A7899BC64CDF}" type="pres">
      <dgm:prSet presAssocID="{397CABA1-230C-46E0-B981-D6A336107C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BD6840C0-7C12-4D82-8DC3-56CD3F003B00}" type="pres">
      <dgm:prSet presAssocID="{397CABA1-230C-46E0-B981-D6A336107CE9}" presName="spaceRect" presStyleCnt="0"/>
      <dgm:spPr/>
    </dgm:pt>
    <dgm:pt modelId="{67353411-5306-4416-86BA-9A3F28A88E47}" type="pres">
      <dgm:prSet presAssocID="{397CABA1-230C-46E0-B981-D6A336107CE9}" presName="parTx" presStyleLbl="revTx" presStyleIdx="2" presStyleCnt="4">
        <dgm:presLayoutVars>
          <dgm:chMax val="0"/>
          <dgm:chPref val="0"/>
        </dgm:presLayoutVars>
      </dgm:prSet>
      <dgm:spPr/>
    </dgm:pt>
    <dgm:pt modelId="{B73933C1-9E43-4074-8739-F5564220F7F8}" type="pres">
      <dgm:prSet presAssocID="{9B8F10B5-22F3-449F-8851-69D1E3B6AEDE}" presName="sibTrans" presStyleCnt="0"/>
      <dgm:spPr/>
    </dgm:pt>
    <dgm:pt modelId="{F732C6D6-751A-4021-A746-5CA154975FC5}" type="pres">
      <dgm:prSet presAssocID="{CD50497E-9AF6-40F9-8239-E2CFA756C433}" presName="compNode" presStyleCnt="0"/>
      <dgm:spPr/>
    </dgm:pt>
    <dgm:pt modelId="{5969D737-B431-4789-8CDC-0DA2FAE03039}" type="pres">
      <dgm:prSet presAssocID="{CD50497E-9AF6-40F9-8239-E2CFA756C433}" presName="bgRect" presStyleLbl="bgShp" presStyleIdx="3" presStyleCnt="4"/>
      <dgm:spPr/>
    </dgm:pt>
    <dgm:pt modelId="{F5145D12-4EEF-48BE-B227-F96FF8AA489E}" type="pres">
      <dgm:prSet presAssocID="{CD50497E-9AF6-40F9-8239-E2CFA756C4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old bars"/>
        </a:ext>
      </dgm:extLst>
    </dgm:pt>
    <dgm:pt modelId="{DDDB3B30-D1DC-4EBD-AE30-3BADFB219B10}" type="pres">
      <dgm:prSet presAssocID="{CD50497E-9AF6-40F9-8239-E2CFA756C433}" presName="spaceRect" presStyleCnt="0"/>
      <dgm:spPr/>
    </dgm:pt>
    <dgm:pt modelId="{2EFA84D3-73B3-49EB-A87E-5A0C86564CD2}" type="pres">
      <dgm:prSet presAssocID="{CD50497E-9AF6-40F9-8239-E2CFA756C433}" presName="parTx" presStyleLbl="revTx" presStyleIdx="3" presStyleCnt="4">
        <dgm:presLayoutVars>
          <dgm:chMax val="0"/>
          <dgm:chPref val="0"/>
        </dgm:presLayoutVars>
      </dgm:prSet>
      <dgm:spPr/>
    </dgm:pt>
  </dgm:ptLst>
  <dgm:cxnLst>
    <dgm:cxn modelId="{98440008-093A-4452-954D-2EA602966D3C}" srcId="{CC3694ED-38BB-433A-970E-7AAB3990E39A}" destId="{EAB37245-FF55-4D5A-99E9-9FCB851A5AA9}" srcOrd="0" destOrd="0" parTransId="{B8046A89-CE2F-4E5D-A8DE-5AB82462E929}" sibTransId="{E526475E-28F5-4075-8B80-0DF7E14FAE8E}"/>
    <dgm:cxn modelId="{A869BB0F-10DA-4407-96E8-AD1465B8FEA8}" srcId="{CC3694ED-38BB-433A-970E-7AAB3990E39A}" destId="{CD50497E-9AF6-40F9-8239-E2CFA756C433}" srcOrd="3" destOrd="0" parTransId="{46EA91D8-261A-42C4-A687-9FCE893166CC}" sibTransId="{7C80C44B-1B93-4FA8-A065-CDDC7AC557ED}"/>
    <dgm:cxn modelId="{17D4853F-6584-4817-8E1F-905C1BB3DAB7}" type="presOf" srcId="{CC3694ED-38BB-433A-970E-7AAB3990E39A}" destId="{8CEDB50F-98E2-4080-B2DA-4D6B0C5F67B7}" srcOrd="0" destOrd="0" presId="urn:microsoft.com/office/officeart/2018/2/layout/IconVerticalSolidList"/>
    <dgm:cxn modelId="{0876446B-5E1B-417C-B895-BE410A048167}" type="presOf" srcId="{EAB37245-FF55-4D5A-99E9-9FCB851A5AA9}" destId="{95B2574E-4DC8-430E-8888-E477BAE00A39}" srcOrd="0" destOrd="0" presId="urn:microsoft.com/office/officeart/2018/2/layout/IconVerticalSolidList"/>
    <dgm:cxn modelId="{E694726F-65E3-406B-A7A7-EEA7C42D73CA}" type="presOf" srcId="{397CABA1-230C-46E0-B981-D6A336107CE9}" destId="{67353411-5306-4416-86BA-9A3F28A88E47}" srcOrd="0" destOrd="0" presId="urn:microsoft.com/office/officeart/2018/2/layout/IconVerticalSolidList"/>
    <dgm:cxn modelId="{710EB7A1-5CD3-4176-B9B2-FB6EC3ACC326}" srcId="{CC3694ED-38BB-433A-970E-7AAB3990E39A}" destId="{397CABA1-230C-46E0-B981-D6A336107CE9}" srcOrd="2" destOrd="0" parTransId="{CB5C812F-8C89-46EB-8834-4FDF6C8B9896}" sibTransId="{9B8F10B5-22F3-449F-8851-69D1E3B6AEDE}"/>
    <dgm:cxn modelId="{5A782ACF-8C69-4F01-9C76-761AD9EC08B7}" srcId="{CC3694ED-38BB-433A-970E-7AAB3990E39A}" destId="{1C34D5C5-FA22-4A76-97BD-DFC9C6985987}" srcOrd="1" destOrd="0" parTransId="{B21A778A-0DC5-4791-B8CD-D7D596612998}" sibTransId="{30C8A2C3-01E2-48D9-A7C4-360697C71B1C}"/>
    <dgm:cxn modelId="{CE1CD6D4-8130-49BA-B571-C32D6FF79D16}" type="presOf" srcId="{1C34D5C5-FA22-4A76-97BD-DFC9C6985987}" destId="{526785F8-BC70-4548-A7FB-5E1D2EBFAA8F}" srcOrd="0" destOrd="0" presId="urn:microsoft.com/office/officeart/2018/2/layout/IconVerticalSolidList"/>
    <dgm:cxn modelId="{CF5ADAD7-380B-406E-9ECA-4C3162CC7055}" type="presOf" srcId="{CD50497E-9AF6-40F9-8239-E2CFA756C433}" destId="{2EFA84D3-73B3-49EB-A87E-5A0C86564CD2}" srcOrd="0" destOrd="0" presId="urn:microsoft.com/office/officeart/2018/2/layout/IconVerticalSolidList"/>
    <dgm:cxn modelId="{27027BF8-BBBF-4CF0-AF85-9D4BCE4BC29A}" type="presParOf" srcId="{8CEDB50F-98E2-4080-B2DA-4D6B0C5F67B7}" destId="{6BC14BD0-FB4B-4AD9-A4D4-3A87A113D760}" srcOrd="0" destOrd="0" presId="urn:microsoft.com/office/officeart/2018/2/layout/IconVerticalSolidList"/>
    <dgm:cxn modelId="{1179F23D-EF2B-41F2-A37F-D69634B189ED}" type="presParOf" srcId="{6BC14BD0-FB4B-4AD9-A4D4-3A87A113D760}" destId="{74C12A06-0013-4B22-89B9-8E43FA9622C0}" srcOrd="0" destOrd="0" presId="urn:microsoft.com/office/officeart/2018/2/layout/IconVerticalSolidList"/>
    <dgm:cxn modelId="{D211BF97-A71A-4210-8111-F1D8B6DA4BB3}" type="presParOf" srcId="{6BC14BD0-FB4B-4AD9-A4D4-3A87A113D760}" destId="{5A10E261-2E0D-4F03-948A-C30860ED4DCA}" srcOrd="1" destOrd="0" presId="urn:microsoft.com/office/officeart/2018/2/layout/IconVerticalSolidList"/>
    <dgm:cxn modelId="{DF656275-30C0-45D1-9DE5-63D234D20D56}" type="presParOf" srcId="{6BC14BD0-FB4B-4AD9-A4D4-3A87A113D760}" destId="{ABB92394-6611-4004-A5EB-769890DDD10E}" srcOrd="2" destOrd="0" presId="urn:microsoft.com/office/officeart/2018/2/layout/IconVerticalSolidList"/>
    <dgm:cxn modelId="{63B1C8F6-9A58-4E25-A6E9-49D4CD678750}" type="presParOf" srcId="{6BC14BD0-FB4B-4AD9-A4D4-3A87A113D760}" destId="{95B2574E-4DC8-430E-8888-E477BAE00A39}" srcOrd="3" destOrd="0" presId="urn:microsoft.com/office/officeart/2018/2/layout/IconVerticalSolidList"/>
    <dgm:cxn modelId="{C2264879-9345-49FF-8DBD-B44A5B5DDA81}" type="presParOf" srcId="{8CEDB50F-98E2-4080-B2DA-4D6B0C5F67B7}" destId="{3D9A490A-F5FA-4E57-BC67-CF5739C2BC62}" srcOrd="1" destOrd="0" presId="urn:microsoft.com/office/officeart/2018/2/layout/IconVerticalSolidList"/>
    <dgm:cxn modelId="{6049FC26-800D-4E3B-8E2C-B6A5E9C31C12}" type="presParOf" srcId="{8CEDB50F-98E2-4080-B2DA-4D6B0C5F67B7}" destId="{D263D638-83D7-4670-8417-0AE26DAD208E}" srcOrd="2" destOrd="0" presId="urn:microsoft.com/office/officeart/2018/2/layout/IconVerticalSolidList"/>
    <dgm:cxn modelId="{75515402-2CF9-4B77-BAA2-438D484C4465}" type="presParOf" srcId="{D263D638-83D7-4670-8417-0AE26DAD208E}" destId="{C18A46DD-1E09-41F7-9519-E509A8243E95}" srcOrd="0" destOrd="0" presId="urn:microsoft.com/office/officeart/2018/2/layout/IconVerticalSolidList"/>
    <dgm:cxn modelId="{89953F46-1466-4831-9083-398A26B665CB}" type="presParOf" srcId="{D263D638-83D7-4670-8417-0AE26DAD208E}" destId="{6B80E275-D8C6-447F-875B-E4E1F3F4ABEE}" srcOrd="1" destOrd="0" presId="urn:microsoft.com/office/officeart/2018/2/layout/IconVerticalSolidList"/>
    <dgm:cxn modelId="{F5A9ECC1-D97B-4E39-9CE6-A97447AEFAF1}" type="presParOf" srcId="{D263D638-83D7-4670-8417-0AE26DAD208E}" destId="{FBAEED54-EC4C-4562-BBED-A4A5494B7AD1}" srcOrd="2" destOrd="0" presId="urn:microsoft.com/office/officeart/2018/2/layout/IconVerticalSolidList"/>
    <dgm:cxn modelId="{498FFDC2-6B0E-4542-B161-78A4021A1F17}" type="presParOf" srcId="{D263D638-83D7-4670-8417-0AE26DAD208E}" destId="{526785F8-BC70-4548-A7FB-5E1D2EBFAA8F}" srcOrd="3" destOrd="0" presId="urn:microsoft.com/office/officeart/2018/2/layout/IconVerticalSolidList"/>
    <dgm:cxn modelId="{2AFC100B-5C77-4A49-A516-2F794AA1F5E8}" type="presParOf" srcId="{8CEDB50F-98E2-4080-B2DA-4D6B0C5F67B7}" destId="{139470AA-E7C8-4774-8735-12D1CA97C5B7}" srcOrd="3" destOrd="0" presId="urn:microsoft.com/office/officeart/2018/2/layout/IconVerticalSolidList"/>
    <dgm:cxn modelId="{8A3195F0-4B2F-414D-9979-998986E44CC4}" type="presParOf" srcId="{8CEDB50F-98E2-4080-B2DA-4D6B0C5F67B7}" destId="{D34D7E08-81DE-4153-963D-5AB145E02DD5}" srcOrd="4" destOrd="0" presId="urn:microsoft.com/office/officeart/2018/2/layout/IconVerticalSolidList"/>
    <dgm:cxn modelId="{9A78BA77-2C1C-4308-AA7F-602E3E900C6E}" type="presParOf" srcId="{D34D7E08-81DE-4153-963D-5AB145E02DD5}" destId="{6DCC5301-A53E-4DFA-BC72-ECA9590B06A5}" srcOrd="0" destOrd="0" presId="urn:microsoft.com/office/officeart/2018/2/layout/IconVerticalSolidList"/>
    <dgm:cxn modelId="{F9B1663D-EF61-40D6-AD3A-CF4865C62E67}" type="presParOf" srcId="{D34D7E08-81DE-4153-963D-5AB145E02DD5}" destId="{769FC89E-3D4A-477D-B34E-A7899BC64CDF}" srcOrd="1" destOrd="0" presId="urn:microsoft.com/office/officeart/2018/2/layout/IconVerticalSolidList"/>
    <dgm:cxn modelId="{F6F7B703-BD63-4E72-99D3-1002767D7E90}" type="presParOf" srcId="{D34D7E08-81DE-4153-963D-5AB145E02DD5}" destId="{BD6840C0-7C12-4D82-8DC3-56CD3F003B00}" srcOrd="2" destOrd="0" presId="urn:microsoft.com/office/officeart/2018/2/layout/IconVerticalSolidList"/>
    <dgm:cxn modelId="{78237E30-851A-4F4D-B968-E65FC94A8E89}" type="presParOf" srcId="{D34D7E08-81DE-4153-963D-5AB145E02DD5}" destId="{67353411-5306-4416-86BA-9A3F28A88E47}" srcOrd="3" destOrd="0" presId="urn:microsoft.com/office/officeart/2018/2/layout/IconVerticalSolidList"/>
    <dgm:cxn modelId="{9B0C657F-7AFF-49AA-B063-590AC2177474}" type="presParOf" srcId="{8CEDB50F-98E2-4080-B2DA-4D6B0C5F67B7}" destId="{B73933C1-9E43-4074-8739-F5564220F7F8}" srcOrd="5" destOrd="0" presId="urn:microsoft.com/office/officeart/2018/2/layout/IconVerticalSolidList"/>
    <dgm:cxn modelId="{BA6A60CC-58EF-4652-B5D8-B74C125335BE}" type="presParOf" srcId="{8CEDB50F-98E2-4080-B2DA-4D6B0C5F67B7}" destId="{F732C6D6-751A-4021-A746-5CA154975FC5}" srcOrd="6" destOrd="0" presId="urn:microsoft.com/office/officeart/2018/2/layout/IconVerticalSolidList"/>
    <dgm:cxn modelId="{531682EF-D7CC-4F03-9C76-0982EA99E70E}" type="presParOf" srcId="{F732C6D6-751A-4021-A746-5CA154975FC5}" destId="{5969D737-B431-4789-8CDC-0DA2FAE03039}" srcOrd="0" destOrd="0" presId="urn:microsoft.com/office/officeart/2018/2/layout/IconVerticalSolidList"/>
    <dgm:cxn modelId="{F8A5A964-0F0A-4A36-9C58-221A04B7EE6F}" type="presParOf" srcId="{F732C6D6-751A-4021-A746-5CA154975FC5}" destId="{F5145D12-4EEF-48BE-B227-F96FF8AA489E}" srcOrd="1" destOrd="0" presId="urn:microsoft.com/office/officeart/2018/2/layout/IconVerticalSolidList"/>
    <dgm:cxn modelId="{82950CA8-9BB3-46BC-AB6D-6B158A0CCF0E}" type="presParOf" srcId="{F732C6D6-751A-4021-A746-5CA154975FC5}" destId="{DDDB3B30-D1DC-4EBD-AE30-3BADFB219B10}" srcOrd="2" destOrd="0" presId="urn:microsoft.com/office/officeart/2018/2/layout/IconVerticalSolidList"/>
    <dgm:cxn modelId="{E7A3D6AF-B851-4965-A2A1-81B2C732AC25}" type="presParOf" srcId="{F732C6D6-751A-4021-A746-5CA154975FC5}" destId="{2EFA84D3-73B3-49EB-A87E-5A0C86564C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7388B-7830-7948-845F-E1F67CF1DC0C}">
      <dsp:nvSpPr>
        <dsp:cNvPr id="0" name=""/>
        <dsp:cNvSpPr/>
      </dsp:nvSpPr>
      <dsp:spPr>
        <a:xfrm>
          <a:off x="825610" y="337"/>
          <a:ext cx="2217119" cy="1105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Great for short term forecasts</a:t>
          </a:r>
          <a:endParaRPr lang="en-US" sz="1800" kern="1200"/>
        </a:p>
      </dsp:txBody>
      <dsp:txXfrm>
        <a:off x="857977" y="32704"/>
        <a:ext cx="2152385" cy="1040372"/>
      </dsp:txXfrm>
    </dsp:sp>
    <dsp:sp modelId="{33B7A18A-98D3-F840-A106-97D5A8770D8F}">
      <dsp:nvSpPr>
        <dsp:cNvPr id="0" name=""/>
        <dsp:cNvSpPr/>
      </dsp:nvSpPr>
      <dsp:spPr>
        <a:xfrm rot="5400000">
          <a:off x="1726962" y="1133071"/>
          <a:ext cx="414414" cy="497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84980" y="1174512"/>
        <a:ext cx="298379" cy="290090"/>
      </dsp:txXfrm>
    </dsp:sp>
    <dsp:sp modelId="{98023566-9D23-9A40-9046-B407FDE29FC0}">
      <dsp:nvSpPr>
        <dsp:cNvPr id="0" name=""/>
        <dsp:cNvSpPr/>
      </dsp:nvSpPr>
      <dsp:spPr>
        <a:xfrm>
          <a:off x="825610" y="1657997"/>
          <a:ext cx="2217119" cy="1105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Preference should be given to the rolling origin evaluation</a:t>
          </a:r>
          <a:endParaRPr lang="en-US" sz="1800" kern="1200"/>
        </a:p>
      </dsp:txBody>
      <dsp:txXfrm>
        <a:off x="857977" y="1690364"/>
        <a:ext cx="2152385" cy="1040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A530E-5958-4CEA-926F-778C537B0F00}">
      <dsp:nvSpPr>
        <dsp:cNvPr id="0" name=""/>
        <dsp:cNvSpPr/>
      </dsp:nvSpPr>
      <dsp:spPr>
        <a:xfrm>
          <a:off x="0" y="530319"/>
          <a:ext cx="3173782" cy="9790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51B73-A5C7-4D78-83B8-ABB22ACAFDF3}">
      <dsp:nvSpPr>
        <dsp:cNvPr id="0" name=""/>
        <dsp:cNvSpPr/>
      </dsp:nvSpPr>
      <dsp:spPr>
        <a:xfrm>
          <a:off x="296162" y="750605"/>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6A422-7392-48C5-8315-674514822720}">
      <dsp:nvSpPr>
        <dsp:cNvPr id="0" name=""/>
        <dsp:cNvSpPr/>
      </dsp:nvSpPr>
      <dsp:spPr>
        <a:xfrm>
          <a:off x="1130804" y="530319"/>
          <a:ext cx="2042978"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Advantages:</a:t>
          </a:r>
          <a:endParaRPr lang="en-US" sz="2400" kern="1200"/>
        </a:p>
      </dsp:txBody>
      <dsp:txXfrm>
        <a:off x="1130804" y="530319"/>
        <a:ext cx="2042978" cy="979051"/>
      </dsp:txXfrm>
    </dsp:sp>
    <dsp:sp modelId="{26DC262F-4468-4008-9528-F46442637CFC}">
      <dsp:nvSpPr>
        <dsp:cNvPr id="0" name=""/>
        <dsp:cNvSpPr/>
      </dsp:nvSpPr>
      <dsp:spPr>
        <a:xfrm>
          <a:off x="0" y="1754133"/>
          <a:ext cx="3173782" cy="9790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33D75-0591-45D2-A86A-197633C9C8C2}">
      <dsp:nvSpPr>
        <dsp:cNvPr id="0" name=""/>
        <dsp:cNvSpPr/>
      </dsp:nvSpPr>
      <dsp:spPr>
        <a:xfrm>
          <a:off x="296162" y="1974419"/>
          <a:ext cx="538478" cy="538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AA464-6657-4F1C-A208-11501EEE8E75}">
      <dsp:nvSpPr>
        <dsp:cNvPr id="0" name=""/>
        <dsp:cNvSpPr/>
      </dsp:nvSpPr>
      <dsp:spPr>
        <a:xfrm>
          <a:off x="1130804" y="1754133"/>
          <a:ext cx="2042978"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Disadvantages:</a:t>
          </a:r>
          <a:endParaRPr lang="en-US" sz="2400" kern="1200"/>
        </a:p>
      </dsp:txBody>
      <dsp:txXfrm>
        <a:off x="1130804" y="1754133"/>
        <a:ext cx="2042978" cy="979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12A06-0013-4B22-89B9-8E43FA9622C0}">
      <dsp:nvSpPr>
        <dsp:cNvPr id="0" name=""/>
        <dsp:cNvSpPr/>
      </dsp:nvSpPr>
      <dsp:spPr>
        <a:xfrm>
          <a:off x="0" y="1354"/>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10E261-2E0D-4F03-948A-C30860ED4DCA}">
      <dsp:nvSpPr>
        <dsp:cNvPr id="0" name=""/>
        <dsp:cNvSpPr/>
      </dsp:nvSpPr>
      <dsp:spPr>
        <a:xfrm>
          <a:off x="207661" y="155813"/>
          <a:ext cx="377565" cy="377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2574E-4DC8-430E-8888-E477BAE00A39}">
      <dsp:nvSpPr>
        <dsp:cNvPr id="0" name=""/>
        <dsp:cNvSpPr/>
      </dsp:nvSpPr>
      <dsp:spPr>
        <a:xfrm>
          <a:off x="792888" y="1354"/>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The purpose of the project was to create predictions and be able to chart out investment advice and strategies. </a:t>
          </a:r>
        </a:p>
      </dsp:txBody>
      <dsp:txXfrm>
        <a:off x="792888" y="1354"/>
        <a:ext cx="7093811" cy="686483"/>
      </dsp:txXfrm>
    </dsp:sp>
    <dsp:sp modelId="{C18A46DD-1E09-41F7-9519-E509A8243E95}">
      <dsp:nvSpPr>
        <dsp:cNvPr id="0" name=""/>
        <dsp:cNvSpPr/>
      </dsp:nvSpPr>
      <dsp:spPr>
        <a:xfrm>
          <a:off x="0" y="859458"/>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0E275-D8C6-447F-875B-E4E1F3F4ABEE}">
      <dsp:nvSpPr>
        <dsp:cNvPr id="0" name=""/>
        <dsp:cNvSpPr/>
      </dsp:nvSpPr>
      <dsp:spPr>
        <a:xfrm>
          <a:off x="207661" y="1013917"/>
          <a:ext cx="377565" cy="377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785F8-BC70-4548-A7FB-5E1D2EBFAA8F}">
      <dsp:nvSpPr>
        <dsp:cNvPr id="0" name=""/>
        <dsp:cNvSpPr/>
      </dsp:nvSpPr>
      <dsp:spPr>
        <a:xfrm>
          <a:off x="792888" y="859458"/>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Prophet performed poorly on the highly volatile Bitcoin data</a:t>
          </a:r>
        </a:p>
      </dsp:txBody>
      <dsp:txXfrm>
        <a:off x="792888" y="859458"/>
        <a:ext cx="7093811" cy="686483"/>
      </dsp:txXfrm>
    </dsp:sp>
    <dsp:sp modelId="{6DCC5301-A53E-4DFA-BC72-ECA9590B06A5}">
      <dsp:nvSpPr>
        <dsp:cNvPr id="0" name=""/>
        <dsp:cNvSpPr/>
      </dsp:nvSpPr>
      <dsp:spPr>
        <a:xfrm>
          <a:off x="0" y="1717562"/>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FC89E-3D4A-477D-B34E-A7899BC64CDF}">
      <dsp:nvSpPr>
        <dsp:cNvPr id="0" name=""/>
        <dsp:cNvSpPr/>
      </dsp:nvSpPr>
      <dsp:spPr>
        <a:xfrm>
          <a:off x="207661" y="1872021"/>
          <a:ext cx="377565" cy="377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353411-5306-4416-86BA-9A3F28A88E47}">
      <dsp:nvSpPr>
        <dsp:cNvPr id="0" name=""/>
        <dsp:cNvSpPr/>
      </dsp:nvSpPr>
      <dsp:spPr>
        <a:xfrm>
          <a:off x="792888" y="1717562"/>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LSTM worked better but still requires a lot of tuning and research to create a practical model.</a:t>
          </a:r>
        </a:p>
      </dsp:txBody>
      <dsp:txXfrm>
        <a:off x="792888" y="1717562"/>
        <a:ext cx="7093811" cy="686483"/>
      </dsp:txXfrm>
    </dsp:sp>
    <dsp:sp modelId="{5969D737-B431-4789-8CDC-0DA2FAE03039}">
      <dsp:nvSpPr>
        <dsp:cNvPr id="0" name=""/>
        <dsp:cNvSpPr/>
      </dsp:nvSpPr>
      <dsp:spPr>
        <a:xfrm>
          <a:off x="0" y="2575666"/>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45D12-4EEF-48BE-B227-F96FF8AA489E}">
      <dsp:nvSpPr>
        <dsp:cNvPr id="0" name=""/>
        <dsp:cNvSpPr/>
      </dsp:nvSpPr>
      <dsp:spPr>
        <a:xfrm>
          <a:off x="207661" y="2730125"/>
          <a:ext cx="377565" cy="377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FA84D3-73B3-49EB-A87E-5A0C86564CD2}">
      <dsp:nvSpPr>
        <dsp:cNvPr id="0" name=""/>
        <dsp:cNvSpPr/>
      </dsp:nvSpPr>
      <dsp:spPr>
        <a:xfrm>
          <a:off x="792888" y="2575666"/>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Cryptocurrency portfolio construction: choose uncorrelated assets (see heatmaps and </a:t>
          </a:r>
          <a:r>
            <a:rPr lang="en-US" sz="1600" kern="1200" err="1"/>
            <a:t>clustermaps</a:t>
          </a:r>
          <a:r>
            <a:rPr lang="en-US" sz="1600" kern="1200"/>
            <a:t>) to minimize risk as cryptos are already very volatile (i.e. risky)</a:t>
          </a:r>
        </a:p>
      </dsp:txBody>
      <dsp:txXfrm>
        <a:off x="792888" y="2575666"/>
        <a:ext cx="7093811" cy="6864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18.11.2021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nvestopedia.com/terms/r/riskadjustedreturn.asp"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nvestopedia.com/terms/v/volatility.asp"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49F3D9E9-F812-7843-8027-CE90304E8A38}" type="slidenum">
              <a:rPr lang="de-DE" smtClean="0"/>
              <a:t>1</a:t>
            </a:fld>
            <a:endParaRPr lang="de-DE"/>
          </a:p>
        </p:txBody>
      </p:sp>
    </p:spTree>
    <p:extLst>
      <p:ext uri="{BB962C8B-B14F-4D97-AF65-F5344CB8AC3E}">
        <p14:creationId xmlns:p14="http://schemas.microsoft.com/office/powerpoint/2010/main" val="3739952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200" b="1" kern="1200">
                <a:solidFill>
                  <a:schemeClr val="tx1"/>
                </a:solidFill>
                <a:effectLst/>
                <a:latin typeface="+mn-lt"/>
                <a:ea typeface="+mn-ea"/>
                <a:cs typeface="+mn-cs"/>
              </a:rPr>
              <a:t>1.</a:t>
            </a:r>
            <a:r>
              <a:rPr lang="en-FR" sz="1200" kern="1200">
                <a:solidFill>
                  <a:schemeClr val="tx1"/>
                </a:solidFill>
                <a:effectLst/>
                <a:latin typeface="+mn-lt"/>
                <a:ea typeface="+mn-ea"/>
                <a:cs typeface="+mn-cs"/>
              </a:rPr>
              <a:t> </a:t>
            </a:r>
            <a:r>
              <a:rPr lang="en-FR" sz="1200" b="1" kern="1200">
                <a:solidFill>
                  <a:schemeClr val="tx1"/>
                </a:solidFill>
                <a:effectLst/>
                <a:latin typeface="+mn-lt"/>
                <a:ea typeface="+mn-ea"/>
                <a:cs typeface="+mn-cs"/>
              </a:rPr>
              <a:t>Null Hypothesis (H0): </a:t>
            </a:r>
            <a:r>
              <a:rPr lang="en-FR" sz="1200" kern="1200">
                <a:solidFill>
                  <a:schemeClr val="tx1"/>
                </a:solidFill>
                <a:effectLst/>
                <a:latin typeface="+mn-lt"/>
                <a:ea typeface="+mn-ea"/>
                <a:cs typeface="+mn-cs"/>
              </a:rPr>
              <a:t>Null hypothesis of the test is that the time series can be represented by a unit root that is not stationary.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2. </a:t>
            </a:r>
            <a:r>
              <a:rPr lang="en-GB" sz="1200" b="1" i="0" kern="1200">
                <a:solidFill>
                  <a:schemeClr val="tx1"/>
                </a:solidFill>
                <a:effectLst/>
                <a:latin typeface="+mn-lt"/>
                <a:ea typeface="+mn-ea"/>
                <a:cs typeface="+mn-cs"/>
              </a:rPr>
              <a:t>Alternative Hypothesis (H1): </a:t>
            </a:r>
            <a:r>
              <a:rPr lang="en-GB" sz="1200" b="0" i="0" kern="1200">
                <a:solidFill>
                  <a:schemeClr val="tx1"/>
                </a:solidFill>
                <a:effectLst/>
                <a:latin typeface="+mn-lt"/>
                <a:ea typeface="+mn-ea"/>
                <a:cs typeface="+mn-cs"/>
              </a:rPr>
              <a:t>Alternative Hypothesis of the test is that the time series is stationary.</a:t>
            </a:r>
            <a:endParaRPr lang="en-FR" sz="1200" kern="1200">
              <a:solidFill>
                <a:schemeClr val="tx1"/>
              </a:solidFill>
              <a:effectLst/>
              <a:latin typeface="+mn-lt"/>
              <a:ea typeface="+mn-ea"/>
              <a:cs typeface="+mn-cs"/>
            </a:endParaRPr>
          </a:p>
          <a:p>
            <a:endParaRPr lang="en-FR"/>
          </a:p>
        </p:txBody>
      </p:sp>
      <p:sp>
        <p:nvSpPr>
          <p:cNvPr id="4" name="Slide Number Placeholder 3"/>
          <p:cNvSpPr>
            <a:spLocks noGrp="1"/>
          </p:cNvSpPr>
          <p:nvPr>
            <p:ph type="sldNum" sz="quarter" idx="5"/>
          </p:nvPr>
        </p:nvSpPr>
        <p:spPr/>
        <p:txBody>
          <a:bodyPr/>
          <a:lstStyle/>
          <a:p>
            <a:fld id="{49F3D9E9-F812-7843-8027-CE90304E8A38}" type="slidenum">
              <a:rPr lang="de-DE" smtClean="0"/>
              <a:t>15</a:t>
            </a:fld>
            <a:endParaRPr lang="de-DE"/>
          </a:p>
        </p:txBody>
      </p:sp>
    </p:spTree>
    <p:extLst>
      <p:ext uri="{BB962C8B-B14F-4D97-AF65-F5344CB8AC3E}">
        <p14:creationId xmlns:p14="http://schemas.microsoft.com/office/powerpoint/2010/main" val="176154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27</a:t>
            </a:fld>
            <a:endParaRPr lang="de-DE"/>
          </a:p>
        </p:txBody>
      </p:sp>
    </p:spTree>
    <p:extLst>
      <p:ext uri="{BB962C8B-B14F-4D97-AF65-F5344CB8AC3E}">
        <p14:creationId xmlns:p14="http://schemas.microsoft.com/office/powerpoint/2010/main" val="629725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p:txBody>
      </p:sp>
      <p:sp>
        <p:nvSpPr>
          <p:cNvPr id="4" name="Foliennummernplatzhalter 3"/>
          <p:cNvSpPr>
            <a:spLocks noGrp="1"/>
          </p:cNvSpPr>
          <p:nvPr>
            <p:ph type="sldNum" sz="quarter" idx="10"/>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288956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3</a:t>
            </a:fld>
            <a:endParaRPr lang="de-DE"/>
          </a:p>
        </p:txBody>
      </p:sp>
    </p:spTree>
    <p:extLst>
      <p:ext uri="{BB962C8B-B14F-4D97-AF65-F5344CB8AC3E}">
        <p14:creationId xmlns:p14="http://schemas.microsoft.com/office/powerpoint/2010/main" val="406754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196021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8</a:t>
            </a:fld>
            <a:endParaRPr lang="de-DE"/>
          </a:p>
        </p:txBody>
      </p:sp>
    </p:spTree>
    <p:extLst>
      <p:ext uri="{BB962C8B-B14F-4D97-AF65-F5344CB8AC3E}">
        <p14:creationId xmlns:p14="http://schemas.microsoft.com/office/powerpoint/2010/main" val="223972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Max drawdown: The maximum loss you could have had.</a:t>
            </a:r>
          </a:p>
          <a:p>
            <a:r>
              <a:rPr lang="en-GB"/>
              <a:t>Calmar ratio : </a:t>
            </a:r>
            <a:r>
              <a:rPr lang="en-GB" sz="1200" b="0" i="0" kern="1200">
                <a:solidFill>
                  <a:schemeClr val="tx1"/>
                </a:solidFill>
                <a:effectLst/>
                <a:latin typeface="+mn-lt"/>
                <a:ea typeface="+mn-ea"/>
                <a:cs typeface="+mn-cs"/>
              </a:rPr>
              <a:t>The higher the Calmar ratio, the better it performed on a </a:t>
            </a:r>
            <a:r>
              <a:rPr lang="en-GB" sz="1200" b="0" i="0" u="sng" kern="1200">
                <a:solidFill>
                  <a:schemeClr val="tx1"/>
                </a:solidFill>
                <a:effectLst/>
                <a:latin typeface="+mn-lt"/>
                <a:ea typeface="+mn-ea"/>
                <a:cs typeface="+mn-cs"/>
                <a:hlinkClick r:id="rId3"/>
              </a:rPr>
              <a:t>risk-adjusted</a:t>
            </a:r>
            <a:r>
              <a:rPr lang="en-GB" sz="1200" b="0" i="0" kern="1200">
                <a:solidFill>
                  <a:schemeClr val="tx1"/>
                </a:solidFill>
                <a:effectLst/>
                <a:latin typeface="+mn-lt"/>
                <a:ea typeface="+mn-ea"/>
                <a:cs typeface="+mn-cs"/>
              </a:rPr>
              <a:t> basis</a:t>
            </a:r>
          </a:p>
          <a:p>
            <a:r>
              <a:rPr lang="en-GB" sz="1200" b="0" i="0" kern="1200">
                <a:solidFill>
                  <a:schemeClr val="tx1"/>
                </a:solidFill>
                <a:effectLst/>
                <a:latin typeface="+mn-lt"/>
                <a:ea typeface="+mn-ea"/>
                <a:cs typeface="+mn-cs"/>
              </a:rPr>
              <a:t>Sharpe ratio: The ratio is the average return earned in excess of the risk-free rate per unit of </a:t>
            </a:r>
            <a:r>
              <a:rPr lang="en-GB" sz="1200" b="0" i="0" u="none" kern="1200">
                <a:solidFill>
                  <a:schemeClr val="tx1"/>
                </a:solidFill>
                <a:effectLst/>
                <a:latin typeface="+mn-lt"/>
                <a:ea typeface="+mn-ea"/>
                <a:cs typeface="+mn-cs"/>
                <a:hlinkClick r:id="rId4"/>
              </a:rPr>
              <a:t>volatility</a:t>
            </a:r>
            <a:r>
              <a:rPr lang="en-GB" sz="1200" b="0" i="0" u="none" kern="1200">
                <a:solidFill>
                  <a:schemeClr val="tx1"/>
                </a:solidFill>
                <a:effectLst/>
                <a:latin typeface="+mn-lt"/>
                <a:ea typeface="+mn-ea"/>
                <a:cs typeface="+mn-cs"/>
              </a:rPr>
              <a:t>. (get the return gotten from risk exposure for each volatility unit or total volatility i.e. risk</a:t>
            </a:r>
          </a:p>
          <a:p>
            <a:r>
              <a:rPr lang="en-GB" sz="1200" b="0" i="0" u="none" kern="1200">
                <a:solidFill>
                  <a:schemeClr val="tx1"/>
                </a:solidFill>
                <a:effectLst/>
                <a:latin typeface="+mn-lt"/>
                <a:ea typeface="+mn-ea"/>
                <a:cs typeface="+mn-cs"/>
              </a:rPr>
              <a:t>Heatmap : get the correlation between cryptos </a:t>
            </a:r>
          </a:p>
          <a:p>
            <a:r>
              <a:rPr lang="en-GB" sz="1200" b="0" i="0" u="none" kern="1200" err="1">
                <a:solidFill>
                  <a:schemeClr val="tx1"/>
                </a:solidFill>
                <a:effectLst/>
                <a:latin typeface="+mn-lt"/>
                <a:ea typeface="+mn-ea"/>
                <a:cs typeface="+mn-cs"/>
              </a:rPr>
              <a:t>Clustermap</a:t>
            </a:r>
            <a:r>
              <a:rPr lang="en-GB" sz="1200" b="0" i="0" u="none" kern="1200">
                <a:solidFill>
                  <a:schemeClr val="tx1"/>
                </a:solidFill>
                <a:effectLst/>
                <a:latin typeface="+mn-lt"/>
                <a:ea typeface="+mn-ea"/>
                <a:cs typeface="+mn-cs"/>
              </a:rPr>
              <a:t> : cluster the cryptos that are correlated between each other. So here it’s not really </a:t>
            </a:r>
            <a:r>
              <a:rPr lang="en-GB" sz="1200" b="0" i="0" u="none" kern="1200" err="1">
                <a:solidFill>
                  <a:schemeClr val="tx1"/>
                </a:solidFill>
                <a:effectLst/>
                <a:latin typeface="+mn-lt"/>
                <a:ea typeface="+mn-ea"/>
                <a:cs typeface="+mn-cs"/>
              </a:rPr>
              <a:t>meangful</a:t>
            </a:r>
            <a:r>
              <a:rPr lang="en-GB" sz="1200" b="0" i="0" u="none" kern="1200">
                <a:solidFill>
                  <a:schemeClr val="tx1"/>
                </a:solidFill>
                <a:effectLst/>
                <a:latin typeface="+mn-lt"/>
                <a:ea typeface="+mn-ea"/>
                <a:cs typeface="+mn-cs"/>
              </a:rPr>
              <a:t> on that point but at least it ranks the cryptos from the least correlated to the most. </a:t>
            </a:r>
          </a:p>
          <a:p>
            <a:endParaRPr lang="en-GB" u="none"/>
          </a:p>
        </p:txBody>
      </p:sp>
      <p:sp>
        <p:nvSpPr>
          <p:cNvPr id="4" name="Slide Number Placeholder 3"/>
          <p:cNvSpPr>
            <a:spLocks noGrp="1"/>
          </p:cNvSpPr>
          <p:nvPr>
            <p:ph type="sldNum" sz="quarter" idx="5"/>
          </p:nvPr>
        </p:nvSpPr>
        <p:spPr/>
        <p:txBody>
          <a:bodyPr/>
          <a:lstStyle/>
          <a:p>
            <a:fld id="{49F3D9E9-F812-7843-8027-CE90304E8A38}" type="slidenum">
              <a:rPr lang="de-DE" smtClean="0"/>
              <a:t>9</a:t>
            </a:fld>
            <a:endParaRPr lang="de-DE"/>
          </a:p>
        </p:txBody>
      </p:sp>
    </p:spTree>
    <p:extLst>
      <p:ext uri="{BB962C8B-B14F-4D97-AF65-F5344CB8AC3E}">
        <p14:creationId xmlns:p14="http://schemas.microsoft.com/office/powerpoint/2010/main" val="41605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err="1"/>
              <a:t>Avrage</a:t>
            </a:r>
            <a:r>
              <a:rPr lang="en-GB"/>
              <a:t> calculated every 3 days and every 14 days. </a:t>
            </a:r>
          </a:p>
          <a:p>
            <a:r>
              <a:rPr lang="en-GB" sz="1200" kern="1200">
                <a:solidFill>
                  <a:schemeClr val="tx1"/>
                </a:solidFill>
                <a:effectLst/>
                <a:latin typeface="+mn-lt"/>
                <a:ea typeface="+mn-ea"/>
                <a:cs typeface="+mn-cs"/>
              </a:rPr>
              <a:t># IF SMA(SHORT PERIOD) &gt; SMA(LONG PERIOD) =&gt; BUY</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 IF SMA(LONG PERIOD) &gt; SMA(SHORT PERIOD) =&gt; SELL</a:t>
            </a:r>
          </a:p>
          <a:p>
            <a:r>
              <a:rPr lang="en-GB" sz="1200" kern="1200">
                <a:solidFill>
                  <a:schemeClr val="tx1"/>
                </a:solidFill>
                <a:effectLst/>
                <a:latin typeface="+mn-lt"/>
                <a:ea typeface="+mn-ea"/>
                <a:cs typeface="+mn-cs"/>
              </a:rPr>
              <a:t>Then plot the trading signals </a:t>
            </a:r>
          </a:p>
          <a:p>
            <a:r>
              <a:rPr lang="en-GB" sz="1200" kern="1200">
                <a:solidFill>
                  <a:schemeClr val="tx1"/>
                </a:solidFill>
                <a:effectLst/>
                <a:latin typeface="+mn-lt"/>
                <a:ea typeface="+mn-ea"/>
                <a:cs typeface="+mn-cs"/>
              </a:rPr>
              <a:t>And do </a:t>
            </a:r>
            <a:r>
              <a:rPr lang="en-GB" sz="1200" kern="1200" err="1">
                <a:solidFill>
                  <a:schemeClr val="tx1"/>
                </a:solidFill>
                <a:effectLst/>
                <a:latin typeface="+mn-lt"/>
                <a:ea typeface="+mn-ea"/>
                <a:cs typeface="+mn-cs"/>
              </a:rPr>
              <a:t>backtest</a:t>
            </a:r>
            <a:r>
              <a:rPr lang="en-GB" sz="1200" kern="1200">
                <a:solidFill>
                  <a:schemeClr val="tx1"/>
                </a:solidFill>
                <a:effectLst/>
                <a:latin typeface="+mn-lt"/>
                <a:ea typeface="+mn-ea"/>
                <a:cs typeface="+mn-cs"/>
              </a:rPr>
              <a:t> that calculates the returns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Difference with EMA: </a:t>
            </a:r>
          </a:p>
          <a:p>
            <a:r>
              <a:rPr lang="en-GB" sz="1200" kern="1200">
                <a:solidFill>
                  <a:schemeClr val="tx1"/>
                </a:solidFill>
                <a:effectLst/>
                <a:latin typeface="+mn-lt"/>
                <a:ea typeface="+mn-ea"/>
                <a:cs typeface="+mn-cs"/>
              </a:rPr>
              <a:t>Exponential moving window – uses an exponential of 3 and 14</a:t>
            </a:r>
          </a:p>
          <a:p>
            <a:r>
              <a:rPr lang="en-GB" sz="1200" kern="1200">
                <a:solidFill>
                  <a:schemeClr val="tx1"/>
                </a:solidFill>
                <a:effectLst/>
                <a:latin typeface="+mn-lt"/>
                <a:ea typeface="+mn-ea"/>
                <a:cs typeface="+mn-cs"/>
              </a:rPr>
              <a:t>Result: “ line and 14 line are </a:t>
            </a:r>
            <a:r>
              <a:rPr lang="en-GB" sz="1200" kern="1200" err="1">
                <a:solidFill>
                  <a:schemeClr val="tx1"/>
                </a:solidFill>
                <a:effectLst/>
                <a:latin typeface="+mn-lt"/>
                <a:ea typeface="+mn-ea"/>
                <a:cs typeface="+mn-cs"/>
              </a:rPr>
              <a:t>gonna</a:t>
            </a:r>
            <a:r>
              <a:rPr lang="en-GB" sz="1200" kern="1200">
                <a:solidFill>
                  <a:schemeClr val="tx1"/>
                </a:solidFill>
                <a:effectLst/>
                <a:latin typeface="+mn-lt"/>
                <a:ea typeface="+mn-ea"/>
                <a:cs typeface="+mn-cs"/>
              </a:rPr>
              <a:t> cross more often = more signals = more trades = costlier strategy for a trader</a:t>
            </a:r>
          </a:p>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363792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4208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a:t>We used 3 of those</a:t>
            </a:r>
          </a:p>
        </p:txBody>
      </p:sp>
      <p:sp>
        <p:nvSpPr>
          <p:cNvPr id="4" name="Slide Number Placeholder 3"/>
          <p:cNvSpPr>
            <a:spLocks noGrp="1"/>
          </p:cNvSpPr>
          <p:nvPr>
            <p:ph type="sldNum" sz="quarter" idx="5"/>
          </p:nvPr>
        </p:nvSpPr>
        <p:spPr/>
        <p:txBody>
          <a:bodyPr/>
          <a:lstStyle/>
          <a:p>
            <a:fld id="{49F3D9E9-F812-7843-8027-CE90304E8A38}" type="slidenum">
              <a:rPr lang="de-DE" smtClean="0"/>
              <a:t>12</a:t>
            </a:fld>
            <a:endParaRPr lang="de-DE"/>
          </a:p>
        </p:txBody>
      </p:sp>
    </p:spTree>
    <p:extLst>
      <p:ext uri="{BB962C8B-B14F-4D97-AF65-F5344CB8AC3E}">
        <p14:creationId xmlns:p14="http://schemas.microsoft.com/office/powerpoint/2010/main" val="389616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err="1"/>
              <a:t>Mastertitelformat</a:t>
            </a:r>
            <a:r>
              <a:rPr lang="en-GB" noProof="0"/>
              <a:t> </a:t>
            </a:r>
            <a:r>
              <a:rPr lang="en-GB" noProof="0" err="1"/>
              <a:t>bearbeiten</a:t>
            </a:r>
            <a:endParaRPr lang="en-GB" noProof="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err="1"/>
              <a:t>titelformat</a:t>
            </a:r>
            <a:r>
              <a:rPr lang="en-GB" noProof="0"/>
              <a:t> </a:t>
            </a:r>
            <a:br>
              <a:rPr lang="en-GB" noProof="0"/>
            </a:br>
            <a:r>
              <a:rPr lang="en-GB" noProof="0" err="1"/>
              <a:t>bearbeiten</a:t>
            </a:r>
            <a:endParaRPr lang="en-GB" noProof="0"/>
          </a:p>
        </p:txBody>
      </p:sp>
    </p:spTree>
    <p:extLst>
      <p:ext uri="{BB962C8B-B14F-4D97-AF65-F5344CB8AC3E}">
        <p14:creationId xmlns:p14="http://schemas.microsoft.com/office/powerpoint/2010/main" val="24260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halt - 3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77872"/>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95374" y="1943692"/>
            <a:ext cx="2682284"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3269901" y="1943694"/>
            <a:ext cx="2682285" cy="2858690"/>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5" name="Textplatzhalter 4"/>
          <p:cNvSpPr>
            <a:spLocks noGrp="1"/>
          </p:cNvSpPr>
          <p:nvPr>
            <p:ph type="body" sz="quarter" idx="14" hasCustomPrompt="1"/>
          </p:nvPr>
        </p:nvSpPr>
        <p:spPr>
          <a:xfrm>
            <a:off x="6145417" y="1941311"/>
            <a:ext cx="2681288" cy="2861072"/>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8"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0" name="Slide Number Placeholder 6">
            <a:extLst>
              <a:ext uri="{FF2B5EF4-FFF2-40B4-BE49-F238E27FC236}">
                <a16:creationId xmlns:a16="http://schemas.microsoft.com/office/drawing/2014/main" id="{E08B8E65-5D94-FC49-871F-39E70CCF5AE6}"/>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574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a:t>CONTENT</a:t>
            </a:r>
            <a:br>
              <a:rPr lang="en-GB" noProof="0"/>
            </a:br>
            <a:endParaRPr lang="en-GB" noProof="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Mastertitel</a:t>
            </a:r>
            <a:r>
              <a:rPr lang="en-GB" noProof="0"/>
              <a:t> </a:t>
            </a:r>
            <a:r>
              <a:rPr lang="en-GB" noProof="0" err="1"/>
              <a:t>bearbeiten</a:t>
            </a:r>
            <a:endParaRPr lang="en-GB" noProof="0"/>
          </a:p>
          <a:p>
            <a:pPr lvl="0"/>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err="1"/>
              <a:t>Mastertitel</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34544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954933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013245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961902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85372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83659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14359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121603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7567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3" r:id="rId14"/>
    <p:sldLayoutId id="2147483694" r:id="rId15"/>
    <p:sldLayoutId id="2147483676" r:id="rId16"/>
    <p:sldLayoutId id="2147483683" r:id="rId17"/>
    <p:sldLayoutId id="2147483686" r:id="rId18"/>
    <p:sldLayoutId id="2147483685" r:id="rId19"/>
    <p:sldLayoutId id="2147483697" r:id="rId20"/>
    <p:sldLayoutId id="2147483689" r:id="rId21"/>
    <p:sldLayoutId id="2147483688" r:id="rId22"/>
    <p:sldLayoutId id="2147483690" r:id="rId23"/>
    <p:sldLayoutId id="2147483691" r:id="rId2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BP_stock_price_NYSE_1979_-_1999.png"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hyperlink" Target="https://chem.libretexts.org/Bookshelves/Analytical_Chemistry/Book%3A_Physical_Methods_in_Chemistry_and_Nano_Science_(Barron)/04%3A_Chemical_Speciation/04.7%3A_NMR_Spectroscopy" TargetMode="External"/><Relationship Id="rId5" Type="http://schemas.openxmlformats.org/officeDocument/2006/relationships/image" Target="../media/image9.png"/><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A7B1C13-EB5B-4D2A-8283-8FE6D7A2ACBB}"/>
              </a:ext>
            </a:extLst>
          </p:cNvPr>
          <p:cNvSpPr>
            <a:spLocks noGrp="1"/>
          </p:cNvSpPr>
          <p:nvPr>
            <p:ph type="sldNum" sz="quarter" idx="4"/>
          </p:nvPr>
        </p:nvSpPr>
        <p:spPr/>
        <p:txBody>
          <a:bodyPr/>
          <a:lstStyle/>
          <a:p>
            <a:fld id="{365118A3-1793-2149-900A-53CEDCCBA901}" type="slidenum">
              <a:rPr lang="en-GB" smtClean="0"/>
              <a:pPr/>
              <a:t>1</a:t>
            </a:fld>
            <a:endParaRPr lang="en-GB"/>
          </a:p>
        </p:txBody>
      </p:sp>
      <p:pic>
        <p:nvPicPr>
          <p:cNvPr id="4" name="Bild 9">
            <a:extLst>
              <a:ext uri="{FF2B5EF4-FFF2-40B4-BE49-F238E27FC236}">
                <a16:creationId xmlns:a16="http://schemas.microsoft.com/office/drawing/2014/main" id="{4D4EA1AF-EE08-4B3D-B6FE-39985D1FEF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pic>
        <p:nvPicPr>
          <p:cNvPr id="8" name="图片 7">
            <a:extLst>
              <a:ext uri="{FF2B5EF4-FFF2-40B4-BE49-F238E27FC236}">
                <a16:creationId xmlns:a16="http://schemas.microsoft.com/office/drawing/2014/main" id="{55B8845F-3FCC-4B62-AB8C-C9F005339E4A}"/>
              </a:ext>
            </a:extLst>
          </p:cNvPr>
          <p:cNvPicPr>
            <a:picLocks noChangeAspect="1"/>
          </p:cNvPicPr>
          <p:nvPr/>
        </p:nvPicPr>
        <p:blipFill>
          <a:blip r:embed="rId4"/>
          <a:stretch>
            <a:fillRect/>
          </a:stretch>
        </p:blipFill>
        <p:spPr>
          <a:xfrm>
            <a:off x="0" y="0"/>
            <a:ext cx="9144000" cy="5143500"/>
          </a:xfrm>
          <a:prstGeom prst="rect">
            <a:avLst/>
          </a:prstGeom>
        </p:spPr>
      </p:pic>
      <p:sp>
        <p:nvSpPr>
          <p:cNvPr id="10" name="矩形 9">
            <a:extLst>
              <a:ext uri="{FF2B5EF4-FFF2-40B4-BE49-F238E27FC236}">
                <a16:creationId xmlns:a16="http://schemas.microsoft.com/office/drawing/2014/main" id="{BCC277A6-7F61-456E-8B72-25C032382213}"/>
              </a:ext>
            </a:extLst>
          </p:cNvPr>
          <p:cNvSpPr/>
          <p:nvPr/>
        </p:nvSpPr>
        <p:spPr>
          <a:xfrm>
            <a:off x="5681875" y="-1815"/>
            <a:ext cx="3462125" cy="5145314"/>
          </a:xfrm>
          <a:prstGeom prst="rect">
            <a:avLst/>
          </a:prstGeom>
          <a:solidFill>
            <a:srgbClr val="335684">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5">
            <a:extLst>
              <a:ext uri="{FF2B5EF4-FFF2-40B4-BE49-F238E27FC236}">
                <a16:creationId xmlns:a16="http://schemas.microsoft.com/office/drawing/2014/main" id="{AD5A64B3-348A-4719-B2B9-3889B59A0FB3}"/>
              </a:ext>
            </a:extLst>
          </p:cNvPr>
          <p:cNvSpPr txBox="1">
            <a:spLocks/>
          </p:cNvSpPr>
          <p:nvPr/>
        </p:nvSpPr>
        <p:spPr>
          <a:xfrm>
            <a:off x="78217" y="315085"/>
            <a:ext cx="4964856" cy="2858691"/>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ts val="4875"/>
              </a:lnSpc>
              <a:spcBef>
                <a:spcPct val="0"/>
              </a:spcBef>
              <a:buNone/>
            </a:pPr>
            <a:r>
              <a:rPr lang="en-US" altLang="zh-CN" sz="4000">
                <a:solidFill>
                  <a:schemeClr val="bg2"/>
                </a:solidFill>
                <a:latin typeface="Arial"/>
                <a:ea typeface="等线 Light"/>
                <a:cs typeface="Arial"/>
              </a:rPr>
              <a:t>Cryptocurrency Time-series Analysis</a:t>
            </a:r>
            <a:endParaRPr lang="zh-CN" altLang="en-US" sz="4000">
              <a:solidFill>
                <a:schemeClr val="bg2"/>
              </a:solidFill>
              <a:latin typeface="Arial"/>
              <a:ea typeface="等线 Light"/>
              <a:cs typeface="Arial"/>
            </a:endParaRPr>
          </a:p>
        </p:txBody>
      </p:sp>
      <p:pic>
        <p:nvPicPr>
          <p:cNvPr id="13" name="Bild 9">
            <a:extLst>
              <a:ext uri="{FF2B5EF4-FFF2-40B4-BE49-F238E27FC236}">
                <a16:creationId xmlns:a16="http://schemas.microsoft.com/office/drawing/2014/main" id="{FDABB2B0-2AE0-40CA-91C2-88940725A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9712" y="96479"/>
            <a:ext cx="1109719" cy="756712"/>
          </a:xfrm>
          <a:prstGeom prst="rect">
            <a:avLst/>
          </a:prstGeom>
        </p:spPr>
      </p:pic>
      <p:cxnSp>
        <p:nvCxnSpPr>
          <p:cNvPr id="14" name="Gerade Verbindung 4">
            <a:extLst>
              <a:ext uri="{FF2B5EF4-FFF2-40B4-BE49-F238E27FC236}">
                <a16:creationId xmlns:a16="http://schemas.microsoft.com/office/drawing/2014/main" id="{67142A66-0B7C-4EB8-9636-A1879C661F38}"/>
              </a:ext>
            </a:extLst>
          </p:cNvPr>
          <p:cNvCxnSpPr/>
          <p:nvPr/>
        </p:nvCxnSpPr>
        <p:spPr>
          <a:xfrm>
            <a:off x="183286" y="1861979"/>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Gerade Verbindung 4">
            <a:extLst>
              <a:ext uri="{FF2B5EF4-FFF2-40B4-BE49-F238E27FC236}">
                <a16:creationId xmlns:a16="http://schemas.microsoft.com/office/drawing/2014/main" id="{26056E4F-33B1-4D9F-8109-3A9CD1EF37A3}"/>
              </a:ext>
            </a:extLst>
          </p:cNvPr>
          <p:cNvCxnSpPr>
            <a:cxnSpLocks/>
          </p:cNvCxnSpPr>
          <p:nvPr/>
        </p:nvCxnSpPr>
        <p:spPr>
          <a:xfrm>
            <a:off x="2310" y="1740875"/>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9">
            <a:extLst>
              <a:ext uri="{FF2B5EF4-FFF2-40B4-BE49-F238E27FC236}">
                <a16:creationId xmlns:a16="http://schemas.microsoft.com/office/drawing/2014/main" id="{6173E172-733A-4EFE-9F99-BA3A990A1C7F}"/>
              </a:ext>
            </a:extLst>
          </p:cNvPr>
          <p:cNvSpPr/>
          <p:nvPr/>
        </p:nvSpPr>
        <p:spPr>
          <a:xfrm>
            <a:off x="5681874" y="-19959"/>
            <a:ext cx="3462125" cy="5136244"/>
          </a:xfrm>
          <a:prstGeom prst="rect">
            <a:avLst/>
          </a:prstGeom>
          <a:solidFill>
            <a:srgbClr val="335684">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9">
            <a:extLst>
              <a:ext uri="{FF2B5EF4-FFF2-40B4-BE49-F238E27FC236}">
                <a16:creationId xmlns:a16="http://schemas.microsoft.com/office/drawing/2014/main" id="{B87BC95A-EF1B-40B1-85C2-C3C3923DE057}"/>
              </a:ext>
            </a:extLst>
          </p:cNvPr>
          <p:cNvSpPr/>
          <p:nvPr/>
        </p:nvSpPr>
        <p:spPr>
          <a:xfrm>
            <a:off x="5681875" y="-29029"/>
            <a:ext cx="3462125" cy="5145314"/>
          </a:xfrm>
          <a:prstGeom prst="rect">
            <a:avLst/>
          </a:prstGeom>
          <a:solidFill>
            <a:srgbClr val="335684">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1CB98691-C74B-4296-A311-84B388285DEA}"/>
              </a:ext>
            </a:extLst>
          </p:cNvPr>
          <p:cNvSpPr txBox="1"/>
          <p:nvPr/>
        </p:nvSpPr>
        <p:spPr>
          <a:xfrm>
            <a:off x="5683703" y="3864880"/>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0CECE"/>
                </a:solidFill>
                <a:cs typeface="Calibri"/>
              </a:rPr>
              <a:t>Carl Paulus</a:t>
            </a:r>
          </a:p>
          <a:p>
            <a:r>
              <a:rPr lang="en-US">
                <a:solidFill>
                  <a:srgbClr val="D0CECE"/>
                </a:solidFill>
                <a:cs typeface="Calibri"/>
              </a:rPr>
              <a:t>Ishant Chaudhary</a:t>
            </a:r>
          </a:p>
          <a:p>
            <a:r>
              <a:rPr lang="en-US">
                <a:solidFill>
                  <a:srgbClr val="D0CECE"/>
                </a:solidFill>
                <a:cs typeface="Calibri"/>
              </a:rPr>
              <a:t>Xiaohui Jiang</a:t>
            </a:r>
          </a:p>
        </p:txBody>
      </p:sp>
    </p:spTree>
    <p:extLst>
      <p:ext uri="{BB962C8B-B14F-4D97-AF65-F5344CB8AC3E}">
        <p14:creationId xmlns:p14="http://schemas.microsoft.com/office/powerpoint/2010/main" val="78552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8"/>
                                        </p:tgtEl>
                                        <p:attrNameLst>
                                          <p:attrName>style.color</p:attrName>
                                        </p:attrNameLst>
                                      </p:cBhvr>
                                      <p:by>
                                        <p:hsl h="0" s="12549" l="25098"/>
                                      </p:by>
                                    </p:animClr>
                                    <p:animClr clrSpc="hsl" dir="cw">
                                      <p:cBhvr>
                                        <p:cTn id="7" dur="500" fill="hold"/>
                                        <p:tgtEl>
                                          <p:spTgt spid="8"/>
                                        </p:tgtEl>
                                        <p:attrNameLst>
                                          <p:attrName>fillcolor</p:attrName>
                                        </p:attrNameLst>
                                      </p:cBhvr>
                                      <p:by>
                                        <p:hsl h="0" s="12549" l="25098"/>
                                      </p:by>
                                    </p:animClr>
                                    <p:animClr clrSpc="hsl" dir="cw">
                                      <p:cBhvr>
                                        <p:cTn id="8" dur="500" fill="hold"/>
                                        <p:tgtEl>
                                          <p:spTgt spid="8"/>
                                        </p:tgtEl>
                                        <p:attrNameLst>
                                          <p:attrName>stroke.color</p:attrName>
                                        </p:attrNameLst>
                                      </p:cBhvr>
                                      <p:by>
                                        <p:hsl h="0" s="12549" l="25098"/>
                                      </p:by>
                                    </p:animClr>
                                    <p:set>
                                      <p:cBhvr>
                                        <p:cTn id="9"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10</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Overview of the crypto data</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85916" y="1688514"/>
            <a:ext cx="734784" cy="907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79828" y="1372507"/>
            <a:ext cx="3016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Moving Averages strategies</a:t>
            </a:r>
          </a:p>
        </p:txBody>
      </p:sp>
      <p:pic>
        <p:nvPicPr>
          <p:cNvPr id="2" name="Picture 1">
            <a:extLst>
              <a:ext uri="{FF2B5EF4-FFF2-40B4-BE49-F238E27FC236}">
                <a16:creationId xmlns:a16="http://schemas.microsoft.com/office/drawing/2014/main" id="{FBC3D97C-1B96-D546-897E-38F2E6183A9F}"/>
              </a:ext>
            </a:extLst>
          </p:cNvPr>
          <p:cNvPicPr>
            <a:picLocks noChangeAspect="1"/>
          </p:cNvPicPr>
          <p:nvPr/>
        </p:nvPicPr>
        <p:blipFill>
          <a:blip r:embed="rId4"/>
          <a:stretch>
            <a:fillRect/>
          </a:stretch>
        </p:blipFill>
        <p:spPr>
          <a:xfrm>
            <a:off x="317209" y="1962886"/>
            <a:ext cx="4106752" cy="2119804"/>
          </a:xfrm>
          <a:prstGeom prst="rect">
            <a:avLst/>
          </a:prstGeom>
          <a:ln>
            <a:solidFill>
              <a:schemeClr val="tx1"/>
            </a:solidFill>
          </a:ln>
        </p:spPr>
      </p:pic>
      <p:sp>
        <p:nvSpPr>
          <p:cNvPr id="15" name="TextBox 14">
            <a:extLst>
              <a:ext uri="{FF2B5EF4-FFF2-40B4-BE49-F238E27FC236}">
                <a16:creationId xmlns:a16="http://schemas.microsoft.com/office/drawing/2014/main" id="{C930A869-F0D3-744A-8CBB-F42A3ACC1066}"/>
              </a:ext>
            </a:extLst>
          </p:cNvPr>
          <p:cNvSpPr txBox="1"/>
          <p:nvPr/>
        </p:nvSpPr>
        <p:spPr>
          <a:xfrm>
            <a:off x="920157" y="1663760"/>
            <a:ext cx="2900855" cy="276999"/>
          </a:xfrm>
          <a:prstGeom prst="rect">
            <a:avLst/>
          </a:prstGeom>
          <a:noFill/>
        </p:spPr>
        <p:txBody>
          <a:bodyPr wrap="square" rtlCol="0">
            <a:spAutoFit/>
          </a:bodyPr>
          <a:lstStyle/>
          <a:p>
            <a:pPr algn="ctr"/>
            <a:r>
              <a:rPr lang="en-FR" sz="1200"/>
              <a:t>Simple Moving Averages</a:t>
            </a:r>
          </a:p>
        </p:txBody>
      </p:sp>
      <p:sp>
        <p:nvSpPr>
          <p:cNvPr id="16" name="TextBox 15">
            <a:extLst>
              <a:ext uri="{FF2B5EF4-FFF2-40B4-BE49-F238E27FC236}">
                <a16:creationId xmlns:a16="http://schemas.microsoft.com/office/drawing/2014/main" id="{F5A4BEB2-8245-9045-96ED-C509F6A208E2}"/>
              </a:ext>
            </a:extLst>
          </p:cNvPr>
          <p:cNvSpPr txBox="1"/>
          <p:nvPr/>
        </p:nvSpPr>
        <p:spPr>
          <a:xfrm>
            <a:off x="533760" y="4126944"/>
            <a:ext cx="3673647" cy="738664"/>
          </a:xfrm>
          <a:prstGeom prst="rect">
            <a:avLst/>
          </a:prstGeom>
          <a:noFill/>
        </p:spPr>
        <p:txBody>
          <a:bodyPr wrap="square">
            <a:spAutoFit/>
          </a:bodyPr>
          <a:lstStyle/>
          <a:p>
            <a:pPr algn="ctr"/>
            <a:r>
              <a:rPr lang="en-FR" sz="1400"/>
              <a:t>Profits from the strategy by investing $100K between 25/02/2020 and 25/02/2021 : $371,384.42</a:t>
            </a:r>
          </a:p>
        </p:txBody>
      </p:sp>
      <p:sp>
        <p:nvSpPr>
          <p:cNvPr id="19" name="TextBox 18">
            <a:extLst>
              <a:ext uri="{FF2B5EF4-FFF2-40B4-BE49-F238E27FC236}">
                <a16:creationId xmlns:a16="http://schemas.microsoft.com/office/drawing/2014/main" id="{C1DD279D-0A01-D74B-99B5-089B08D7827C}"/>
              </a:ext>
            </a:extLst>
          </p:cNvPr>
          <p:cNvSpPr txBox="1"/>
          <p:nvPr/>
        </p:nvSpPr>
        <p:spPr>
          <a:xfrm>
            <a:off x="4935102" y="4124160"/>
            <a:ext cx="3673647" cy="738664"/>
          </a:xfrm>
          <a:prstGeom prst="rect">
            <a:avLst/>
          </a:prstGeom>
          <a:noFill/>
        </p:spPr>
        <p:txBody>
          <a:bodyPr wrap="square">
            <a:spAutoFit/>
          </a:bodyPr>
          <a:lstStyle/>
          <a:p>
            <a:pPr algn="ctr"/>
            <a:r>
              <a:rPr lang="en-FR" sz="1400"/>
              <a:t>Profits from the strategy by investing $100K between 25/02/2020 and 25/02/2021 : $357,772.56</a:t>
            </a:r>
          </a:p>
        </p:txBody>
      </p:sp>
      <p:pic>
        <p:nvPicPr>
          <p:cNvPr id="9" name="Picture 8">
            <a:extLst>
              <a:ext uri="{FF2B5EF4-FFF2-40B4-BE49-F238E27FC236}">
                <a16:creationId xmlns:a16="http://schemas.microsoft.com/office/drawing/2014/main" id="{44C88E7A-70D7-A44B-A197-721728DFDCF7}"/>
              </a:ext>
            </a:extLst>
          </p:cNvPr>
          <p:cNvPicPr>
            <a:picLocks noChangeAspect="1"/>
          </p:cNvPicPr>
          <p:nvPr/>
        </p:nvPicPr>
        <p:blipFill>
          <a:blip r:embed="rId5"/>
          <a:stretch>
            <a:fillRect/>
          </a:stretch>
        </p:blipFill>
        <p:spPr>
          <a:xfrm>
            <a:off x="4724658" y="1962886"/>
            <a:ext cx="4094537" cy="2119804"/>
          </a:xfrm>
          <a:prstGeom prst="rect">
            <a:avLst/>
          </a:prstGeom>
          <a:ln>
            <a:solidFill>
              <a:schemeClr val="tx1"/>
            </a:solidFill>
          </a:ln>
        </p:spPr>
      </p:pic>
      <p:sp>
        <p:nvSpPr>
          <p:cNvPr id="21" name="TextBox 20">
            <a:extLst>
              <a:ext uri="{FF2B5EF4-FFF2-40B4-BE49-F238E27FC236}">
                <a16:creationId xmlns:a16="http://schemas.microsoft.com/office/drawing/2014/main" id="{BF81D66E-E015-BA48-8528-6A393EE25C98}"/>
              </a:ext>
            </a:extLst>
          </p:cNvPr>
          <p:cNvSpPr txBox="1"/>
          <p:nvPr/>
        </p:nvSpPr>
        <p:spPr>
          <a:xfrm>
            <a:off x="5322990" y="1663759"/>
            <a:ext cx="2900855" cy="276999"/>
          </a:xfrm>
          <a:prstGeom prst="rect">
            <a:avLst/>
          </a:prstGeom>
          <a:noFill/>
        </p:spPr>
        <p:txBody>
          <a:bodyPr wrap="square" rtlCol="0">
            <a:spAutoFit/>
          </a:bodyPr>
          <a:lstStyle/>
          <a:p>
            <a:pPr algn="ctr"/>
            <a:r>
              <a:rPr lang="en-FR" sz="1200"/>
              <a:t>Exponential Moving Averages</a:t>
            </a:r>
          </a:p>
        </p:txBody>
      </p:sp>
    </p:spTree>
    <p:extLst>
      <p:ext uri="{BB962C8B-B14F-4D97-AF65-F5344CB8AC3E}">
        <p14:creationId xmlns:p14="http://schemas.microsoft.com/office/powerpoint/2010/main" val="280890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C7B1FCB-AD16-4A9B-8298-B3CD87BB5A21}"/>
              </a:ext>
            </a:extLst>
          </p:cNvPr>
          <p:cNvPicPr>
            <a:picLocks noChangeAspect="1"/>
          </p:cNvPicPr>
          <p:nvPr/>
        </p:nvPicPr>
        <p:blipFill>
          <a:blip r:embed="rId4"/>
          <a:stretch>
            <a:fillRect/>
          </a:stretch>
        </p:blipFill>
        <p:spPr>
          <a:xfrm>
            <a:off x="-1814" y="-2721"/>
            <a:ext cx="9156699" cy="5148942"/>
          </a:xfrm>
          <a:prstGeom prst="rect">
            <a:avLst/>
          </a:prstGeom>
        </p:spPr>
      </p:pic>
      <p:sp>
        <p:nvSpPr>
          <p:cNvPr id="2" name="Titel 1"/>
          <p:cNvSpPr>
            <a:spLocks noGrp="1"/>
          </p:cNvSpPr>
          <p:nvPr>
            <p:ph type="title"/>
          </p:nvPr>
        </p:nvSpPr>
        <p:spPr>
          <a:xfrm>
            <a:off x="385576" y="1875664"/>
            <a:ext cx="3952401" cy="1386191"/>
          </a:xfrm>
        </p:spPr>
        <p:txBody>
          <a:bodyPr/>
          <a:lstStyle/>
          <a:p>
            <a:r>
              <a:rPr lang="en-US" sz="2800">
                <a:ea typeface="等线 Light"/>
              </a:rPr>
              <a:t>Cryptocurrency Forecasting models</a:t>
            </a:r>
            <a:endParaRPr lang="en-US" sz="2800">
              <a:cs typeface="Calibri"/>
            </a:endParaRPr>
          </a:p>
        </p:txBody>
      </p:sp>
      <p:sp>
        <p:nvSpPr>
          <p:cNvPr id="4" name="Titel 1">
            <a:extLst>
              <a:ext uri="{FF2B5EF4-FFF2-40B4-BE49-F238E27FC236}">
                <a16:creationId xmlns:a16="http://schemas.microsoft.com/office/drawing/2014/main" id="{0BE8857B-DF0E-44CA-95BD-17D7662BA1ED}"/>
              </a:ext>
            </a:extLst>
          </p:cNvPr>
          <p:cNvSpPr txBox="1">
            <a:spLocks/>
          </p:cNvSpPr>
          <p:nvPr/>
        </p:nvSpPr>
        <p:spPr>
          <a:xfrm>
            <a:off x="-842" y="621122"/>
            <a:ext cx="5104472" cy="1386191"/>
          </a:xfrm>
          <a:prstGeom prst="rect">
            <a:avLst/>
          </a:prstGeom>
        </p:spPr>
        <p:txBody>
          <a:bodyPr vert="horz" lIns="91440" tIns="45720" rIns="91440" bIns="45720" rtlCol="0" anchor="b">
            <a:noAutofit/>
          </a:bodyPr>
          <a:lstStyle>
            <a:lvl1pPr algn="l" defTabSz="685800" rtl="0" eaLnBrk="1" latinLnBrk="0" hangingPunct="1">
              <a:lnSpc>
                <a:spcPts val="4875"/>
              </a:lnSpc>
              <a:spcBef>
                <a:spcPct val="0"/>
              </a:spcBef>
              <a:buNone/>
              <a:defRPr sz="5250" b="1" kern="1200" cap="all" baseline="0">
                <a:solidFill>
                  <a:schemeClr val="bg1"/>
                </a:solidFill>
                <a:latin typeface="+mn-lt"/>
                <a:ea typeface="+mj-ea"/>
                <a:cs typeface="+mj-cs"/>
              </a:defRPr>
            </a:lvl1pPr>
          </a:lstStyle>
          <a:p>
            <a:r>
              <a:rPr lang="en-US" altLang="zh-CN" sz="3200" b="0">
                <a:ea typeface="等线 Light"/>
              </a:rPr>
              <a:t>Part 2</a:t>
            </a:r>
            <a:endParaRPr lang="en-US" sz="3200" b="0">
              <a:cs typeface="Calibri"/>
            </a:endParaRPr>
          </a:p>
        </p:txBody>
      </p:sp>
      <p:sp>
        <p:nvSpPr>
          <p:cNvPr id="5" name="TextBox 4">
            <a:extLst>
              <a:ext uri="{FF2B5EF4-FFF2-40B4-BE49-F238E27FC236}">
                <a16:creationId xmlns:a16="http://schemas.microsoft.com/office/drawing/2014/main" id="{E26B6F05-9C62-4912-857F-72E62DF6DF91}"/>
              </a:ext>
            </a:extLst>
          </p:cNvPr>
          <p:cNvSpPr txBox="1"/>
          <p:nvPr/>
        </p:nvSpPr>
        <p:spPr>
          <a:xfrm>
            <a:off x="-47172" y="4883149"/>
            <a:ext cx="42399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65000"/>
                  </a:schemeClr>
                </a:solidFill>
                <a:ea typeface="+mn-lt"/>
                <a:cs typeface="+mn-lt"/>
              </a:rPr>
              <a:t>Photo by Markus Spiske on Unsplash </a:t>
            </a:r>
            <a:endParaRPr lang="en-US" sz="1200">
              <a:solidFill>
                <a:schemeClr val="bg1">
                  <a:lumMod val="65000"/>
                </a:schemeClr>
              </a:solidFill>
              <a:cs typeface="Calibri"/>
            </a:endParaRPr>
          </a:p>
        </p:txBody>
      </p:sp>
    </p:spTree>
    <p:extLst>
      <p:ext uri="{BB962C8B-B14F-4D97-AF65-F5344CB8AC3E}">
        <p14:creationId xmlns:p14="http://schemas.microsoft.com/office/powerpoint/2010/main" val="811017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1275128-A0BC-417E-94D9-68F41A4EB939}"/>
              </a:ext>
            </a:extLst>
          </p:cNvPr>
          <p:cNvSpPr>
            <a:spLocks noGrp="1"/>
          </p:cNvSpPr>
          <p:nvPr>
            <p:ph type="body" sz="quarter" idx="14"/>
          </p:nvPr>
        </p:nvSpPr>
        <p:spPr>
          <a:xfrm>
            <a:off x="311355" y="1239410"/>
            <a:ext cx="8507414" cy="3562973"/>
          </a:xfrm>
        </p:spPr>
        <p:txBody>
          <a:bodyPr vert="horz" lIns="91440" tIns="45720" rIns="91440" bIns="45720" rtlCol="0" anchor="t">
            <a:noAutofit/>
          </a:bodyPr>
          <a:lstStyle/>
          <a:p>
            <a:r>
              <a:rPr lang="zh-CN" sz="1600" b="1">
                <a:ea typeface="+mj-lt"/>
                <a:cs typeface="+mj-lt"/>
              </a:rPr>
              <a:t>Some of the most common methods used for Time Series Forecasting</a:t>
            </a:r>
            <a:r>
              <a:rPr lang="en-US" altLang="zh-CN" sz="1600" b="1">
                <a:ea typeface="+mj-lt"/>
                <a:cs typeface="+mj-lt"/>
              </a:rPr>
              <a:t>:</a:t>
            </a:r>
            <a:endParaRPr lang="en-US" altLang="zh-CN" sz="1600" b="1">
              <a:ea typeface="等线"/>
              <a:cs typeface="Calibri Light"/>
            </a:endParaRPr>
          </a:p>
          <a:p>
            <a:r>
              <a:rPr lang="zh-CN" sz="1400">
                <a:ea typeface="+mj-lt"/>
                <a:cs typeface="+mj-lt"/>
              </a:rPr>
              <a:t>•Naïve, SNaïve</a:t>
            </a:r>
            <a:endParaRPr lang="zh-CN" sz="1400">
              <a:ea typeface="等线"/>
              <a:cs typeface="Calibri Light"/>
            </a:endParaRPr>
          </a:p>
          <a:p>
            <a:r>
              <a:rPr lang="zh-CN" sz="1400">
                <a:ea typeface="+mj-lt"/>
                <a:cs typeface="+mj-lt"/>
              </a:rPr>
              <a:t>•Seasonal decomposition (+ any model)</a:t>
            </a:r>
            <a:endParaRPr lang="zh-CN" sz="1400">
              <a:ea typeface="等线"/>
              <a:cs typeface="Calibri Light"/>
            </a:endParaRPr>
          </a:p>
          <a:p>
            <a:r>
              <a:rPr lang="zh-CN" sz="1400">
                <a:ea typeface="+mj-lt"/>
                <a:cs typeface="+mj-lt"/>
              </a:rPr>
              <a:t>•Exponential smoothing</a:t>
            </a:r>
            <a:endParaRPr lang="zh-CN" sz="1400">
              <a:ea typeface="等线"/>
              <a:cs typeface="Calibri Light"/>
            </a:endParaRPr>
          </a:p>
          <a:p>
            <a:r>
              <a:rPr lang="zh-CN" sz="1400">
                <a:ea typeface="+mj-lt"/>
                <a:cs typeface="+mj-lt"/>
              </a:rPr>
              <a:t>•ARIMA, SARIMA</a:t>
            </a:r>
            <a:endParaRPr lang="zh-CN" sz="1400">
              <a:ea typeface="等线"/>
              <a:cs typeface="Calibri Light"/>
            </a:endParaRPr>
          </a:p>
          <a:p>
            <a:r>
              <a:rPr lang="zh-CN" sz="1400">
                <a:ea typeface="+mj-lt"/>
                <a:cs typeface="+mj-lt"/>
              </a:rPr>
              <a:t>•GARCH</a:t>
            </a:r>
            <a:endParaRPr lang="zh-CN" sz="1400">
              <a:ea typeface="等线"/>
              <a:cs typeface="Calibri Light"/>
            </a:endParaRPr>
          </a:p>
          <a:p>
            <a:r>
              <a:rPr lang="zh-CN" sz="1400">
                <a:ea typeface="+mj-lt"/>
                <a:cs typeface="+mj-lt"/>
              </a:rPr>
              <a:t>•Dynamic linear models</a:t>
            </a:r>
            <a:endParaRPr lang="zh-CN" sz="1400">
              <a:ea typeface="等线"/>
              <a:cs typeface="Calibri Light"/>
            </a:endParaRPr>
          </a:p>
          <a:p>
            <a:r>
              <a:rPr lang="zh-CN" sz="1400">
                <a:ea typeface="+mj-lt"/>
                <a:cs typeface="+mj-lt"/>
              </a:rPr>
              <a:t>•TBATS</a:t>
            </a:r>
            <a:endParaRPr lang="zh-CN" sz="1400">
              <a:ea typeface="等线"/>
              <a:cs typeface="Calibri Light"/>
            </a:endParaRPr>
          </a:p>
          <a:p>
            <a:r>
              <a:rPr lang="zh-CN" sz="1400">
                <a:ea typeface="+mj-lt"/>
                <a:cs typeface="+mj-lt"/>
              </a:rPr>
              <a:t>•Prophet</a:t>
            </a:r>
            <a:endParaRPr lang="zh-CN" sz="1400">
              <a:ea typeface="等线"/>
              <a:cs typeface="Calibri Light"/>
            </a:endParaRPr>
          </a:p>
          <a:p>
            <a:r>
              <a:rPr lang="zh-CN" sz="1400">
                <a:ea typeface="+mj-lt"/>
                <a:cs typeface="+mj-lt"/>
              </a:rPr>
              <a:t>•NNETAR:</a:t>
            </a:r>
            <a:r>
              <a:rPr lang="zh-CN" altLang="en-US" sz="1400">
                <a:ea typeface="+mj-lt"/>
                <a:cs typeface="+mj-lt"/>
              </a:rPr>
              <a:t> </a:t>
            </a:r>
            <a:r>
              <a:rPr lang="zh-CN" sz="1400">
                <a:ea typeface="+mj-lt"/>
                <a:cs typeface="+mj-lt"/>
              </a:rPr>
              <a:t>Neural NETwork AutoRegression</a:t>
            </a:r>
            <a:endParaRPr lang="zh-CN" sz="1400">
              <a:ea typeface="等线"/>
              <a:cs typeface="Calibri Light"/>
            </a:endParaRPr>
          </a:p>
          <a:p>
            <a:r>
              <a:rPr lang="zh-CN" sz="1400">
                <a:ea typeface="+mj-lt"/>
                <a:cs typeface="+mj-lt"/>
              </a:rPr>
              <a:t>•LSTM</a:t>
            </a:r>
            <a:r>
              <a:rPr lang="en-US" altLang="zh-CN" sz="1400">
                <a:ea typeface="+mj-lt"/>
                <a:cs typeface="+mj-lt"/>
              </a:rPr>
              <a:t>:</a:t>
            </a:r>
            <a:r>
              <a:rPr lang="zh-CN" altLang="en-US" sz="1400">
                <a:ea typeface="+mj-lt"/>
                <a:cs typeface="+mj-lt"/>
              </a:rPr>
              <a:t> </a:t>
            </a:r>
            <a:r>
              <a:rPr lang="zh-CN" sz="1400">
                <a:ea typeface="+mj-lt"/>
                <a:cs typeface="+mj-lt"/>
              </a:rPr>
              <a:t>Long-Short Term Memorie</a:t>
            </a:r>
            <a:r>
              <a:rPr lang="en-US" altLang="zh-CN" sz="1400">
                <a:ea typeface="+mj-lt"/>
                <a:cs typeface="+mj-lt"/>
              </a:rPr>
              <a:t>s (Deep Learning)</a:t>
            </a:r>
            <a:endParaRPr lang="zh-CN" sz="1400">
              <a:ea typeface="等线"/>
              <a:cs typeface="Calibri Light"/>
            </a:endParaRPr>
          </a:p>
          <a:p>
            <a:endParaRPr lang="zh-CN" altLang="en-US" sz="1200">
              <a:ea typeface="等线"/>
              <a:cs typeface="Calibri Light"/>
            </a:endParaRPr>
          </a:p>
        </p:txBody>
      </p:sp>
      <p:sp>
        <p:nvSpPr>
          <p:cNvPr id="7" name="灯片编号占位符 6">
            <a:extLst>
              <a:ext uri="{FF2B5EF4-FFF2-40B4-BE49-F238E27FC236}">
                <a16:creationId xmlns:a16="http://schemas.microsoft.com/office/drawing/2014/main" id="{69594C46-C89B-425D-851A-E0096CDE895F}"/>
              </a:ext>
            </a:extLst>
          </p:cNvPr>
          <p:cNvSpPr>
            <a:spLocks noGrp="1"/>
          </p:cNvSpPr>
          <p:nvPr>
            <p:ph type="sldNum" sz="quarter" idx="4"/>
          </p:nvPr>
        </p:nvSpPr>
        <p:spPr/>
        <p:txBody>
          <a:bodyPr/>
          <a:lstStyle/>
          <a:p>
            <a:fld id="{365118A3-1793-2149-900A-53CEDCCBA901}" type="slidenum">
              <a:rPr lang="en-GB" smtClean="0"/>
              <a:pPr/>
              <a:t>12</a:t>
            </a:fld>
            <a:endParaRPr lang="en-GB"/>
          </a:p>
        </p:txBody>
      </p:sp>
      <p:grpSp>
        <p:nvGrpSpPr>
          <p:cNvPr id="17" name="Group 16">
            <a:extLst>
              <a:ext uri="{FF2B5EF4-FFF2-40B4-BE49-F238E27FC236}">
                <a16:creationId xmlns:a16="http://schemas.microsoft.com/office/drawing/2014/main" id="{31BA0FA2-BEA1-4744-AEAC-AA705957C597}"/>
              </a:ext>
            </a:extLst>
          </p:cNvPr>
          <p:cNvGrpSpPr/>
          <p:nvPr/>
        </p:nvGrpSpPr>
        <p:grpSpPr>
          <a:xfrm>
            <a:off x="-33038" y="170993"/>
            <a:ext cx="5504924" cy="756107"/>
            <a:chOff x="-33038" y="170993"/>
            <a:chExt cx="5504924" cy="756107"/>
          </a:xfrm>
        </p:grpSpPr>
        <p:sp>
          <p:nvSpPr>
            <p:cNvPr id="9" name="Rectangle 8">
              <a:extLst>
                <a:ext uri="{FF2B5EF4-FFF2-40B4-BE49-F238E27FC236}">
                  <a16:creationId xmlns:a16="http://schemas.microsoft.com/office/drawing/2014/main" id="{343F66BC-40FF-46C4-B1F3-E7E913CABB94}"/>
                </a:ext>
              </a:extLst>
            </p:cNvPr>
            <p:cNvSpPr/>
            <p:nvPr/>
          </p:nvSpPr>
          <p:spPr>
            <a:xfrm>
              <a:off x="257486" y="190869"/>
              <a:ext cx="626015"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AAA70606-FB95-40BE-A572-2859A002FD09}"/>
                </a:ext>
              </a:extLst>
            </p:cNvPr>
            <p:cNvSpPr/>
            <p:nvPr/>
          </p:nvSpPr>
          <p:spPr>
            <a:xfrm rot="5400000">
              <a:off x="-89548" y="261813"/>
              <a:ext cx="468062" cy="28642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95DD785D-8877-46A2-86A9-556492EA4F0A}"/>
                </a:ext>
              </a:extLst>
            </p:cNvPr>
            <p:cNvSpPr/>
            <p:nvPr/>
          </p:nvSpPr>
          <p:spPr>
            <a:xfrm rot="5400000">
              <a:off x="2244576" y="-1936091"/>
              <a:ext cx="585577" cy="5140806"/>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2" name="TextBox 11">
              <a:extLst>
                <a:ext uri="{FF2B5EF4-FFF2-40B4-BE49-F238E27FC236}">
                  <a16:creationId xmlns:a16="http://schemas.microsoft.com/office/drawing/2014/main" id="{B73DBEE8-6F86-4C9F-9D9A-92F5E735D8E5}"/>
                </a:ext>
              </a:extLst>
            </p:cNvPr>
            <p:cNvSpPr txBox="1"/>
            <p:nvPr/>
          </p:nvSpPr>
          <p:spPr>
            <a:xfrm>
              <a:off x="-4007" y="483674"/>
              <a:ext cx="5475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cap="all">
                  <a:ea typeface="+mn-lt"/>
                  <a:cs typeface="+mn-lt"/>
                </a:rPr>
                <a:t>CURRENT</a:t>
              </a:r>
              <a:r>
                <a:rPr lang="zh-CN" altLang="en-US" b="1" cap="all">
                  <a:ea typeface="+mn-lt"/>
                  <a:cs typeface="+mn-lt"/>
                </a:rPr>
                <a:t> </a:t>
              </a:r>
              <a:r>
                <a:rPr lang="en-US" altLang="zh-CN" b="1" cap="all">
                  <a:ea typeface="+mn-lt"/>
                  <a:cs typeface="+mn-lt"/>
                </a:rPr>
                <a:t>TIME-SERIES</a:t>
              </a:r>
              <a:r>
                <a:rPr lang="zh-CN" altLang="en-US" b="1" cap="all">
                  <a:ea typeface="+mn-lt"/>
                  <a:cs typeface="+mn-lt"/>
                </a:rPr>
                <a:t> </a:t>
              </a:r>
              <a:r>
                <a:rPr lang="en-US" altLang="zh-CN" b="1" cap="all">
                  <a:ea typeface="+mn-lt"/>
                  <a:cs typeface="+mn-lt"/>
                </a:rPr>
                <a:t>FORECASTING</a:t>
              </a:r>
              <a:r>
                <a:rPr lang="zh-CN" altLang="en-US" b="1" cap="all">
                  <a:ea typeface="+mn-lt"/>
                  <a:cs typeface="+mn-lt"/>
                </a:rPr>
                <a:t> </a:t>
              </a:r>
              <a:r>
                <a:rPr lang="en-US" altLang="zh-CN" b="1" cap="all">
                  <a:ea typeface="+mn-lt"/>
                  <a:cs typeface="+mn-lt"/>
                </a:rPr>
                <a:t>APPROACHES</a:t>
              </a:r>
            </a:p>
          </p:txBody>
        </p:sp>
      </p:grpSp>
    </p:spTree>
    <p:extLst>
      <p:ext uri="{BB962C8B-B14F-4D97-AF65-F5344CB8AC3E}">
        <p14:creationId xmlns:p14="http://schemas.microsoft.com/office/powerpoint/2010/main" val="13138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F16EB0-5961-490B-BBEB-2065C294FCD9}"/>
              </a:ext>
            </a:extLst>
          </p:cNvPr>
          <p:cNvSpPr>
            <a:spLocks noGrp="1"/>
          </p:cNvSpPr>
          <p:nvPr>
            <p:ph type="body" sz="half" idx="2"/>
          </p:nvPr>
        </p:nvSpPr>
        <p:spPr>
          <a:xfrm>
            <a:off x="232089" y="2426747"/>
            <a:ext cx="4306069" cy="409406"/>
          </a:xfrm>
        </p:spPr>
        <p:txBody>
          <a:bodyPr vert="horz" lIns="91440" tIns="45720" rIns="91440" bIns="45720" rtlCol="0" anchor="t">
            <a:noAutofit/>
          </a:bodyPr>
          <a:lstStyle/>
          <a:p>
            <a:r>
              <a:rPr lang="en-US" sz="2000">
                <a:latin typeface="+mn-lt"/>
                <a:ea typeface="+mn-lt"/>
                <a:cs typeface="+mn-lt"/>
              </a:rPr>
              <a:t>Facebook's (Meta) Prophet </a:t>
            </a:r>
          </a:p>
        </p:txBody>
      </p:sp>
      <p:sp>
        <p:nvSpPr>
          <p:cNvPr id="7" name="Slide Number Placeholder 6">
            <a:extLst>
              <a:ext uri="{FF2B5EF4-FFF2-40B4-BE49-F238E27FC236}">
                <a16:creationId xmlns:a16="http://schemas.microsoft.com/office/drawing/2014/main" id="{6DDFD935-0870-4DAD-AE02-EEC9186A5087}"/>
              </a:ext>
            </a:extLst>
          </p:cNvPr>
          <p:cNvSpPr>
            <a:spLocks noGrp="1"/>
          </p:cNvSpPr>
          <p:nvPr>
            <p:ph type="sldNum" sz="quarter" idx="4"/>
          </p:nvPr>
        </p:nvSpPr>
        <p:spPr/>
        <p:txBody>
          <a:bodyPr/>
          <a:lstStyle/>
          <a:p>
            <a:fld id="{365118A3-1793-2149-900A-53CEDCCBA901}" type="slidenum">
              <a:rPr lang="en-GB" smtClean="0"/>
              <a:pPr/>
              <a:t>13</a:t>
            </a:fld>
            <a:endParaRPr lang="en-GB"/>
          </a:p>
        </p:txBody>
      </p:sp>
      <p:grpSp>
        <p:nvGrpSpPr>
          <p:cNvPr id="4" name="Group 3">
            <a:extLst>
              <a:ext uri="{FF2B5EF4-FFF2-40B4-BE49-F238E27FC236}">
                <a16:creationId xmlns:a16="http://schemas.microsoft.com/office/drawing/2014/main" id="{85317367-E9BA-4DD5-9248-F795E098E377}"/>
              </a:ext>
            </a:extLst>
          </p:cNvPr>
          <p:cNvGrpSpPr/>
          <p:nvPr/>
        </p:nvGrpSpPr>
        <p:grpSpPr>
          <a:xfrm>
            <a:off x="-33038" y="161922"/>
            <a:ext cx="5504924" cy="968083"/>
            <a:chOff x="-33038" y="161922"/>
            <a:chExt cx="5504924" cy="968083"/>
          </a:xfrm>
        </p:grpSpPr>
        <p:sp>
          <p:nvSpPr>
            <p:cNvPr id="8" name="Rectangle 7">
              <a:extLst>
                <a:ext uri="{FF2B5EF4-FFF2-40B4-BE49-F238E27FC236}">
                  <a16:creationId xmlns:a16="http://schemas.microsoft.com/office/drawing/2014/main" id="{6B6CCCF0-9F77-4150-A1A8-A196AD1C9493}"/>
                </a:ext>
              </a:extLst>
            </p:cNvPr>
            <p:cNvSpPr/>
            <p:nvPr/>
          </p:nvSpPr>
          <p:spPr>
            <a:xfrm>
              <a:off x="257486" y="190869"/>
              <a:ext cx="626015"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45221055-9D79-43C4-B993-67360DBDCA93}"/>
                </a:ext>
              </a:extLst>
            </p:cNvPr>
            <p:cNvSpPr/>
            <p:nvPr/>
          </p:nvSpPr>
          <p:spPr>
            <a:xfrm rot="5400000">
              <a:off x="87346" y="57707"/>
              <a:ext cx="477133" cy="685563"/>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C652E1E7-34BA-4C1A-A7DE-CCBE2CFAC0BB}"/>
                </a:ext>
              </a:extLst>
            </p:cNvPr>
            <p:cNvSpPr/>
            <p:nvPr/>
          </p:nvSpPr>
          <p:spPr>
            <a:xfrm rot="5400000">
              <a:off x="2244576" y="-1936091"/>
              <a:ext cx="585577" cy="5140806"/>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2" name="TextBox 11">
              <a:extLst>
                <a:ext uri="{FF2B5EF4-FFF2-40B4-BE49-F238E27FC236}">
                  <a16:creationId xmlns:a16="http://schemas.microsoft.com/office/drawing/2014/main" id="{8C52CD38-D092-4855-AF5F-418C065980CF}"/>
                </a:ext>
              </a:extLst>
            </p:cNvPr>
            <p:cNvSpPr txBox="1"/>
            <p:nvPr/>
          </p:nvSpPr>
          <p:spPr>
            <a:xfrm>
              <a:off x="-4007" y="483674"/>
              <a:ext cx="5475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ea typeface="+mn-lt"/>
                  <a:cs typeface="+mn-lt"/>
                </a:rPr>
                <a:t>Cryptocurrency Forecasting models</a:t>
              </a:r>
              <a:endParaRPr lang="en-US" cap="all">
                <a:ea typeface="+mn-lt"/>
                <a:cs typeface="+mn-lt"/>
              </a:endParaRPr>
            </a:p>
            <a:p>
              <a:endParaRPr lang="en-US" altLang="zh-CN" b="1" cap="all">
                <a:ea typeface="+mn-lt"/>
                <a:cs typeface="+mn-lt"/>
              </a:endParaRPr>
            </a:p>
          </p:txBody>
        </p:sp>
      </p:grpSp>
      <p:cxnSp>
        <p:nvCxnSpPr>
          <p:cNvPr id="18" name="Straight Arrow Connector 17">
            <a:extLst>
              <a:ext uri="{FF2B5EF4-FFF2-40B4-BE49-F238E27FC236}">
                <a16:creationId xmlns:a16="http://schemas.microsoft.com/office/drawing/2014/main" id="{64E4E602-F2B7-4088-93AC-58FA52073229}"/>
              </a:ext>
            </a:extLst>
          </p:cNvPr>
          <p:cNvCxnSpPr/>
          <p:nvPr/>
        </p:nvCxnSpPr>
        <p:spPr>
          <a:xfrm>
            <a:off x="644027" y="2652926"/>
            <a:ext cx="2485568" cy="907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91B1E317-92ED-445E-9D08-071472C93C66}"/>
              </a:ext>
            </a:extLst>
          </p:cNvPr>
          <p:cNvCxnSpPr/>
          <p:nvPr/>
        </p:nvCxnSpPr>
        <p:spPr>
          <a:xfrm>
            <a:off x="1821238" y="3961362"/>
            <a:ext cx="1798410" cy="7937"/>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7E90970-1C2E-4BA9-A9D8-EEBF3431AE39}"/>
              </a:ext>
            </a:extLst>
          </p:cNvPr>
          <p:cNvSpPr txBox="1"/>
          <p:nvPr/>
        </p:nvSpPr>
        <p:spPr>
          <a:xfrm>
            <a:off x="1582853" y="36426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LSTM Deep Learning</a:t>
            </a:r>
          </a:p>
        </p:txBody>
      </p:sp>
      <p:sp>
        <p:nvSpPr>
          <p:cNvPr id="2" name="Text Placeholder 2">
            <a:extLst>
              <a:ext uri="{FF2B5EF4-FFF2-40B4-BE49-F238E27FC236}">
                <a16:creationId xmlns:a16="http://schemas.microsoft.com/office/drawing/2014/main" id="{0766A80B-0878-44BB-A6F8-DE623C9A36E2}"/>
              </a:ext>
            </a:extLst>
          </p:cNvPr>
          <p:cNvSpPr txBox="1">
            <a:spLocks/>
          </p:cNvSpPr>
          <p:nvPr/>
        </p:nvSpPr>
        <p:spPr>
          <a:xfrm>
            <a:off x="-60011" y="1436146"/>
            <a:ext cx="4306069" cy="409406"/>
          </a:xfrm>
          <a:prstGeom prst="rect">
            <a:avLst/>
          </a:prstGeom>
        </p:spPr>
        <p:txBody>
          <a:bodyPr vert="horz" lIns="91440" tIns="45720" rIns="91440" bIns="45720" rtlCol="0" anchor="t">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2000">
                <a:latin typeface="+mn-lt"/>
                <a:ea typeface="+mn-lt"/>
                <a:cs typeface="+mn-lt"/>
              </a:rPr>
              <a:t>ARIMA </a:t>
            </a:r>
          </a:p>
        </p:txBody>
      </p:sp>
      <p:cxnSp>
        <p:nvCxnSpPr>
          <p:cNvPr id="14" name="Straight Arrow Connector 13">
            <a:extLst>
              <a:ext uri="{FF2B5EF4-FFF2-40B4-BE49-F238E27FC236}">
                <a16:creationId xmlns:a16="http://schemas.microsoft.com/office/drawing/2014/main" id="{96E23179-BCB9-4668-8F0A-B14323F53A72}"/>
              </a:ext>
            </a:extLst>
          </p:cNvPr>
          <p:cNvCxnSpPr>
            <a:cxnSpLocks/>
          </p:cNvCxnSpPr>
          <p:nvPr/>
        </p:nvCxnSpPr>
        <p:spPr>
          <a:xfrm>
            <a:off x="175715" y="1660738"/>
            <a:ext cx="588506" cy="1133"/>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5" name="Picture 5">
            <a:extLst>
              <a:ext uri="{FF2B5EF4-FFF2-40B4-BE49-F238E27FC236}">
                <a16:creationId xmlns:a16="http://schemas.microsoft.com/office/drawing/2014/main" id="{F17F5634-6C07-4A3D-8CFD-D848A1EC9257}"/>
              </a:ext>
            </a:extLst>
          </p:cNvPr>
          <p:cNvPicPr>
            <a:picLocks noChangeAspect="1"/>
          </p:cNvPicPr>
          <p:nvPr/>
        </p:nvPicPr>
        <p:blipFill>
          <a:blip r:embed="rId2"/>
          <a:stretch>
            <a:fillRect/>
          </a:stretch>
        </p:blipFill>
        <p:spPr>
          <a:xfrm>
            <a:off x="4929188" y="1131095"/>
            <a:ext cx="2901156" cy="2897187"/>
          </a:xfrm>
          <a:prstGeom prst="rect">
            <a:avLst/>
          </a:prstGeom>
        </p:spPr>
      </p:pic>
    </p:spTree>
    <p:extLst>
      <p:ext uri="{BB962C8B-B14F-4D97-AF65-F5344CB8AC3E}">
        <p14:creationId xmlns:p14="http://schemas.microsoft.com/office/powerpoint/2010/main" val="220739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F669-2D15-460F-8EE9-4834DB99CDF8}"/>
              </a:ext>
            </a:extLst>
          </p:cNvPr>
          <p:cNvSpPr>
            <a:spLocks noGrp="1"/>
          </p:cNvSpPr>
          <p:nvPr>
            <p:ph type="title"/>
          </p:nvPr>
        </p:nvSpPr>
        <p:spPr>
          <a:xfrm>
            <a:off x="628650" y="273844"/>
            <a:ext cx="7886700" cy="406797"/>
          </a:xfrm>
        </p:spPr>
        <p:txBody>
          <a:bodyPr>
            <a:normAutofit fontScale="90000"/>
          </a:bodyPr>
          <a:lstStyle/>
          <a:p>
            <a:r>
              <a:rPr lang="en-US">
                <a:cs typeface="Calibri Light"/>
              </a:rPr>
              <a:t>Data </a:t>
            </a:r>
            <a:endParaRPr lang="en-US"/>
          </a:p>
        </p:txBody>
      </p:sp>
      <p:sp>
        <p:nvSpPr>
          <p:cNvPr id="3" name="Content Placeholder 2">
            <a:extLst>
              <a:ext uri="{FF2B5EF4-FFF2-40B4-BE49-F238E27FC236}">
                <a16:creationId xmlns:a16="http://schemas.microsoft.com/office/drawing/2014/main" id="{AA8C081C-928B-436C-9CD9-BA2249CFFE4B}"/>
              </a:ext>
            </a:extLst>
          </p:cNvPr>
          <p:cNvSpPr>
            <a:spLocks noGrp="1"/>
          </p:cNvSpPr>
          <p:nvPr>
            <p:ph idx="1"/>
          </p:nvPr>
        </p:nvSpPr>
        <p:spPr>
          <a:xfrm>
            <a:off x="628650" y="861219"/>
            <a:ext cx="7886700" cy="3771504"/>
          </a:xfrm>
        </p:spPr>
        <p:txBody>
          <a:bodyPr vert="horz" lIns="91440" tIns="45720" rIns="91440" bIns="45720" rtlCol="0" anchor="t">
            <a:normAutofit/>
          </a:bodyPr>
          <a:lstStyle/>
          <a:p>
            <a:r>
              <a:rPr lang="en-US">
                <a:cs typeface="Calibri"/>
              </a:rPr>
              <a:t>We used the yfinance (yahoo finance) package in python to fetch BTC-USD daily data.</a:t>
            </a:r>
          </a:p>
          <a:p>
            <a:endParaRPr lang="en-US">
              <a:cs typeface="Calibri"/>
            </a:endParaRPr>
          </a:p>
        </p:txBody>
      </p:sp>
      <p:sp>
        <p:nvSpPr>
          <p:cNvPr id="4" name="Slide Number Placeholder 3">
            <a:extLst>
              <a:ext uri="{FF2B5EF4-FFF2-40B4-BE49-F238E27FC236}">
                <a16:creationId xmlns:a16="http://schemas.microsoft.com/office/drawing/2014/main" id="{85C531CD-7F82-40A6-8725-C478433E62EE}"/>
              </a:ext>
            </a:extLst>
          </p:cNvPr>
          <p:cNvSpPr>
            <a:spLocks noGrp="1"/>
          </p:cNvSpPr>
          <p:nvPr>
            <p:ph type="sldNum" sz="quarter" idx="4"/>
          </p:nvPr>
        </p:nvSpPr>
        <p:spPr/>
        <p:txBody>
          <a:bodyPr/>
          <a:lstStyle/>
          <a:p>
            <a:fld id="{365118A3-1793-2149-900A-53CEDCCBA901}" type="slidenum">
              <a:rPr lang="en-GB" smtClean="0"/>
              <a:pPr/>
              <a:t>14</a:t>
            </a:fld>
            <a:endParaRPr lang="en-GB"/>
          </a:p>
        </p:txBody>
      </p:sp>
      <p:pic>
        <p:nvPicPr>
          <p:cNvPr id="5" name="Picture 5" descr="Graphical user interface, text, application, email&#10;&#10;Description automatically generated">
            <a:extLst>
              <a:ext uri="{FF2B5EF4-FFF2-40B4-BE49-F238E27FC236}">
                <a16:creationId xmlns:a16="http://schemas.microsoft.com/office/drawing/2014/main" id="{79735ECF-37DC-418C-9ACF-4051A0349E13}"/>
              </a:ext>
            </a:extLst>
          </p:cNvPr>
          <p:cNvPicPr>
            <a:picLocks noChangeAspect="1"/>
          </p:cNvPicPr>
          <p:nvPr/>
        </p:nvPicPr>
        <p:blipFill>
          <a:blip r:embed="rId2"/>
          <a:stretch>
            <a:fillRect/>
          </a:stretch>
        </p:blipFill>
        <p:spPr>
          <a:xfrm>
            <a:off x="1716088" y="1562465"/>
            <a:ext cx="5073648" cy="884983"/>
          </a:xfrm>
          <a:prstGeom prst="rect">
            <a:avLst/>
          </a:prstGeom>
        </p:spPr>
      </p:pic>
      <p:pic>
        <p:nvPicPr>
          <p:cNvPr id="6" name="Picture 6" descr="Table&#10;&#10;Description automatically generated">
            <a:extLst>
              <a:ext uri="{FF2B5EF4-FFF2-40B4-BE49-F238E27FC236}">
                <a16:creationId xmlns:a16="http://schemas.microsoft.com/office/drawing/2014/main" id="{E047F29F-E659-415D-ABF3-F067F79E8052}"/>
              </a:ext>
            </a:extLst>
          </p:cNvPr>
          <p:cNvPicPr>
            <a:picLocks noChangeAspect="1"/>
          </p:cNvPicPr>
          <p:nvPr/>
        </p:nvPicPr>
        <p:blipFill>
          <a:blip r:embed="rId3"/>
          <a:stretch>
            <a:fillRect/>
          </a:stretch>
        </p:blipFill>
        <p:spPr>
          <a:xfrm>
            <a:off x="1678578" y="2506406"/>
            <a:ext cx="5147808" cy="2079833"/>
          </a:xfrm>
          <a:prstGeom prst="rect">
            <a:avLst/>
          </a:prstGeom>
        </p:spPr>
      </p:pic>
    </p:spTree>
    <p:extLst>
      <p:ext uri="{BB962C8B-B14F-4D97-AF65-F5344CB8AC3E}">
        <p14:creationId xmlns:p14="http://schemas.microsoft.com/office/powerpoint/2010/main" val="8643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34EE2-A09C-43A4-8011-C60A4CD727E8}"/>
              </a:ext>
            </a:extLst>
          </p:cNvPr>
          <p:cNvSpPr>
            <a:spLocks noGrp="1"/>
          </p:cNvSpPr>
          <p:nvPr>
            <p:ph type="sldNum" sz="quarter" idx="4"/>
          </p:nvPr>
        </p:nvSpPr>
        <p:spPr/>
        <p:txBody>
          <a:bodyPr/>
          <a:lstStyle/>
          <a:p>
            <a:fld id="{365118A3-1793-2149-900A-53CEDCCBA901}" type="slidenum">
              <a:rPr lang="en-GB" smtClean="0"/>
              <a:pPr/>
              <a:t>15</a:t>
            </a:fld>
            <a:endParaRPr lang="en-GB"/>
          </a:p>
        </p:txBody>
      </p:sp>
      <p:sp>
        <p:nvSpPr>
          <p:cNvPr id="8" name="Rectangle 7">
            <a:extLst>
              <a:ext uri="{FF2B5EF4-FFF2-40B4-BE49-F238E27FC236}">
                <a16:creationId xmlns:a16="http://schemas.microsoft.com/office/drawing/2014/main" id="{44B2F591-7838-4CC2-A72F-6A79C668143C}"/>
              </a:ext>
            </a:extLst>
          </p:cNvPr>
          <p:cNvSpPr/>
          <p:nvPr/>
        </p:nvSpPr>
        <p:spPr>
          <a:xfrm>
            <a:off x="301431" y="236226"/>
            <a:ext cx="633449"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828801E-B6DE-4CAF-868D-1F524E1E56B7}"/>
              </a:ext>
            </a:extLst>
          </p:cNvPr>
          <p:cNvSpPr/>
          <p:nvPr/>
        </p:nvSpPr>
        <p:spPr>
          <a:xfrm rot="5400000">
            <a:off x="680636" y="-562372"/>
            <a:ext cx="513417" cy="1980148"/>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B2CBC8F-7ADA-4D01-9B27-5105B5CC878A}"/>
              </a:ext>
            </a:extLst>
          </p:cNvPr>
          <p:cNvSpPr/>
          <p:nvPr/>
        </p:nvSpPr>
        <p:spPr>
          <a:xfrm rot="5400000">
            <a:off x="1677346" y="-1250934"/>
            <a:ext cx="549293" cy="3897491"/>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2D5D0443-60EE-45AD-98FB-6DDB3E0368A9}"/>
              </a:ext>
            </a:extLst>
          </p:cNvPr>
          <p:cNvSpPr txBox="1"/>
          <p:nvPr/>
        </p:nvSpPr>
        <p:spPr>
          <a:xfrm>
            <a:off x="14900" y="510888"/>
            <a:ext cx="55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ARIMA model</a:t>
            </a:r>
          </a:p>
        </p:txBody>
      </p:sp>
      <p:sp>
        <p:nvSpPr>
          <p:cNvPr id="2" name="Content Placeholder 2">
            <a:extLst>
              <a:ext uri="{FF2B5EF4-FFF2-40B4-BE49-F238E27FC236}">
                <a16:creationId xmlns:a16="http://schemas.microsoft.com/office/drawing/2014/main" id="{662911E9-4D45-4D6F-A881-C9F47932D883}"/>
              </a:ext>
            </a:extLst>
          </p:cNvPr>
          <p:cNvSpPr>
            <a:spLocks noGrp="1"/>
          </p:cNvSpPr>
          <p:nvPr>
            <p:ph idx="1"/>
          </p:nvPr>
        </p:nvSpPr>
        <p:spPr>
          <a:xfrm>
            <a:off x="301431" y="1376296"/>
            <a:ext cx="3947318" cy="2036590"/>
          </a:xfrm>
        </p:spPr>
        <p:txBody>
          <a:bodyPr vert="horz" lIns="91440" tIns="45720" rIns="91440" bIns="45720" rtlCol="0" anchor="t">
            <a:normAutofit/>
          </a:bodyPr>
          <a:lstStyle/>
          <a:p>
            <a:r>
              <a:rPr lang="en-US" sz="1600">
                <a:ea typeface="+mn-lt"/>
                <a:cs typeface="+mn-lt"/>
              </a:rPr>
              <a:t>Autoregressive Integrated Moving Average – often used in econometrics for time series analysis</a:t>
            </a:r>
          </a:p>
          <a:p>
            <a:r>
              <a:rPr lang="en-US" sz="1600">
                <a:ea typeface="+mn-lt"/>
                <a:cs typeface="+mn-lt"/>
              </a:rPr>
              <a:t>A “stochastic” modelling approach that can be used to calculate</a:t>
            </a:r>
          </a:p>
          <a:p>
            <a:r>
              <a:rPr lang="en-US" sz="1600">
                <a:ea typeface="+mn-lt"/>
                <a:cs typeface="+mn-lt"/>
              </a:rPr>
              <a:t>Mix of auto regressive model and moving average model</a:t>
            </a:r>
          </a:p>
        </p:txBody>
      </p:sp>
      <p:pic>
        <p:nvPicPr>
          <p:cNvPr id="5" name="Picture 5">
            <a:extLst>
              <a:ext uri="{FF2B5EF4-FFF2-40B4-BE49-F238E27FC236}">
                <a16:creationId xmlns:a16="http://schemas.microsoft.com/office/drawing/2014/main" id="{3F287009-90AB-412C-A4F6-088F24EA3E14}"/>
              </a:ext>
            </a:extLst>
          </p:cNvPr>
          <p:cNvPicPr>
            <a:picLocks noChangeAspect="1"/>
          </p:cNvPicPr>
          <p:nvPr/>
        </p:nvPicPr>
        <p:blipFill>
          <a:blip r:embed="rId3">
            <a:alphaModFix/>
          </a:blip>
          <a:stretch>
            <a:fillRect/>
          </a:stretch>
        </p:blipFill>
        <p:spPr>
          <a:xfrm>
            <a:off x="8298553" y="4304259"/>
            <a:ext cx="836432" cy="837019"/>
          </a:xfrm>
          <a:prstGeom prst="rect">
            <a:avLst/>
          </a:prstGeom>
          <a:effectLst>
            <a:softEdge rad="0"/>
          </a:effectLst>
        </p:spPr>
      </p:pic>
      <p:sp>
        <p:nvSpPr>
          <p:cNvPr id="13" name="Content Placeholder 2">
            <a:extLst>
              <a:ext uri="{FF2B5EF4-FFF2-40B4-BE49-F238E27FC236}">
                <a16:creationId xmlns:a16="http://schemas.microsoft.com/office/drawing/2014/main" id="{1D71C660-EDDE-344A-8859-A3FC6E82FC21}"/>
              </a:ext>
            </a:extLst>
          </p:cNvPr>
          <p:cNvSpPr txBox="1">
            <a:spLocks/>
          </p:cNvSpPr>
          <p:nvPr/>
        </p:nvSpPr>
        <p:spPr>
          <a:xfrm>
            <a:off x="4572000" y="1376296"/>
            <a:ext cx="4287853" cy="3256316"/>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a:ea typeface="+mn-lt"/>
                <a:cs typeface="+mn-lt"/>
              </a:rPr>
              <a:t>Stationarity test : find a unit root </a:t>
            </a:r>
          </a:p>
          <a:p>
            <a:pPr lvl="1"/>
            <a:r>
              <a:rPr lang="en-US" sz="1300">
                <a:ea typeface="+mn-lt"/>
                <a:cs typeface="+mn-lt"/>
              </a:rPr>
              <a:t>Null Hypothesis (H0), Alternative Hypothesis (H1)</a:t>
            </a:r>
          </a:p>
          <a:p>
            <a:pPr lvl="1"/>
            <a:r>
              <a:rPr lang="en-US" sz="1300">
                <a:ea typeface="+mn-lt"/>
                <a:cs typeface="+mn-lt"/>
              </a:rPr>
              <a:t>p value &gt; 0.05: Accepts the Null Hypothesis (H0), the data has a unit root and is non-stationary</a:t>
            </a:r>
          </a:p>
          <a:p>
            <a:pPr lvl="1"/>
            <a:r>
              <a:rPr lang="en-US" sz="1300">
                <a:ea typeface="+mn-lt"/>
                <a:cs typeface="+mn-lt"/>
              </a:rPr>
              <a:t>p value &lt; = 0.05: Rejects the Null Hypothesis (H0), the data is stationary</a:t>
            </a:r>
          </a:p>
          <a:p>
            <a:pPr lvl="1"/>
            <a:endParaRPr lang="en-US" sz="1300">
              <a:ea typeface="+mn-lt"/>
              <a:cs typeface="+mn-lt"/>
            </a:endParaRPr>
          </a:p>
          <a:p>
            <a:r>
              <a:rPr lang="en-US" sz="1600">
                <a:ea typeface="+mn-lt"/>
                <a:cs typeface="+mn-lt"/>
              </a:rPr>
              <a:t>Log transforming the series : </a:t>
            </a:r>
            <a:r>
              <a:rPr lang="en-US" sz="1600" err="1">
                <a:ea typeface="+mn-lt"/>
                <a:cs typeface="+mn-lt"/>
              </a:rPr>
              <a:t>unskew</a:t>
            </a:r>
            <a:r>
              <a:rPr lang="en-US" sz="1600">
                <a:ea typeface="+mn-lt"/>
                <a:cs typeface="+mn-lt"/>
              </a:rPr>
              <a:t> highly skewed data to help for the forecasting process</a:t>
            </a:r>
          </a:p>
          <a:p>
            <a:endParaRPr lang="en-US" sz="1600">
              <a:ea typeface="+mn-lt"/>
              <a:cs typeface="+mn-lt"/>
            </a:endParaRPr>
          </a:p>
          <a:p>
            <a:r>
              <a:rPr lang="en-US" sz="1600">
                <a:ea typeface="+mn-lt"/>
                <a:cs typeface="+mn-lt"/>
              </a:rPr>
              <a:t>Remove trend and seasonality with differencing</a:t>
            </a:r>
          </a:p>
          <a:p>
            <a:pPr lvl="1"/>
            <a:r>
              <a:rPr lang="en-US" sz="1300">
                <a:ea typeface="+mn-lt"/>
                <a:cs typeface="+mn-lt"/>
              </a:rPr>
              <a:t>The current value is subtracted with the previous values – the mean is stabilized – chances of stationarity of time series are increased</a:t>
            </a:r>
          </a:p>
          <a:p>
            <a:endParaRPr lang="en-US" sz="1600">
              <a:ea typeface="+mn-lt"/>
              <a:cs typeface="+mn-lt"/>
            </a:endParaRPr>
          </a:p>
          <a:p>
            <a:pPr lvl="1"/>
            <a:endParaRPr lang="en-US" sz="1000">
              <a:ea typeface="+mn-lt"/>
              <a:cs typeface="+mn-lt"/>
            </a:endParaRPr>
          </a:p>
        </p:txBody>
      </p:sp>
      <p:sp>
        <p:nvSpPr>
          <p:cNvPr id="7" name="TextBox 6">
            <a:extLst>
              <a:ext uri="{FF2B5EF4-FFF2-40B4-BE49-F238E27FC236}">
                <a16:creationId xmlns:a16="http://schemas.microsoft.com/office/drawing/2014/main" id="{7B7B8EF7-1B35-524A-956B-B4FE4D969172}"/>
              </a:ext>
            </a:extLst>
          </p:cNvPr>
          <p:cNvSpPr txBox="1"/>
          <p:nvPr/>
        </p:nvSpPr>
        <p:spPr>
          <a:xfrm rot="20030931">
            <a:off x="4069091" y="2638285"/>
            <a:ext cx="1349530" cy="276999"/>
          </a:xfrm>
          <a:prstGeom prst="rect">
            <a:avLst/>
          </a:prstGeom>
          <a:noFill/>
        </p:spPr>
        <p:txBody>
          <a:bodyPr wrap="square" rtlCol="0">
            <a:spAutoFit/>
          </a:bodyPr>
          <a:lstStyle/>
          <a:p>
            <a:r>
              <a:rPr lang="en-FR" sz="1200">
                <a:solidFill>
                  <a:srgbClr val="FF0000"/>
                </a:solidFill>
              </a:rPr>
              <a:t>If not stationary</a:t>
            </a:r>
          </a:p>
        </p:txBody>
      </p:sp>
      <p:sp>
        <p:nvSpPr>
          <p:cNvPr id="16" name="TextBox 15">
            <a:extLst>
              <a:ext uri="{FF2B5EF4-FFF2-40B4-BE49-F238E27FC236}">
                <a16:creationId xmlns:a16="http://schemas.microsoft.com/office/drawing/2014/main" id="{AEFFE70D-D453-B749-A10F-75CBB501BA2E}"/>
              </a:ext>
            </a:extLst>
          </p:cNvPr>
          <p:cNvSpPr txBox="1"/>
          <p:nvPr/>
        </p:nvSpPr>
        <p:spPr>
          <a:xfrm rot="20030931">
            <a:off x="4056794" y="3381580"/>
            <a:ext cx="1589785" cy="276999"/>
          </a:xfrm>
          <a:prstGeom prst="rect">
            <a:avLst/>
          </a:prstGeom>
          <a:noFill/>
        </p:spPr>
        <p:txBody>
          <a:bodyPr wrap="square" rtlCol="0">
            <a:spAutoFit/>
          </a:bodyPr>
          <a:lstStyle/>
          <a:p>
            <a:r>
              <a:rPr lang="en-FR" sz="1200">
                <a:solidFill>
                  <a:srgbClr val="FF0000"/>
                </a:solidFill>
              </a:rPr>
              <a:t>If still not stationary</a:t>
            </a:r>
          </a:p>
        </p:txBody>
      </p:sp>
    </p:spTree>
    <p:extLst>
      <p:ext uri="{BB962C8B-B14F-4D97-AF65-F5344CB8AC3E}">
        <p14:creationId xmlns:p14="http://schemas.microsoft.com/office/powerpoint/2010/main" val="232388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34EE2-A09C-43A4-8011-C60A4CD727E8}"/>
              </a:ext>
            </a:extLst>
          </p:cNvPr>
          <p:cNvSpPr>
            <a:spLocks noGrp="1"/>
          </p:cNvSpPr>
          <p:nvPr>
            <p:ph type="sldNum" sz="quarter" idx="4"/>
          </p:nvPr>
        </p:nvSpPr>
        <p:spPr/>
        <p:txBody>
          <a:bodyPr/>
          <a:lstStyle/>
          <a:p>
            <a:fld id="{365118A3-1793-2149-900A-53CEDCCBA901}" type="slidenum">
              <a:rPr lang="en-GB" smtClean="0"/>
              <a:pPr/>
              <a:t>16</a:t>
            </a:fld>
            <a:endParaRPr lang="en-GB"/>
          </a:p>
        </p:txBody>
      </p:sp>
      <p:sp>
        <p:nvSpPr>
          <p:cNvPr id="8" name="Rectangle 7">
            <a:extLst>
              <a:ext uri="{FF2B5EF4-FFF2-40B4-BE49-F238E27FC236}">
                <a16:creationId xmlns:a16="http://schemas.microsoft.com/office/drawing/2014/main" id="{44B2F591-7838-4CC2-A72F-6A79C668143C}"/>
              </a:ext>
            </a:extLst>
          </p:cNvPr>
          <p:cNvSpPr/>
          <p:nvPr/>
        </p:nvSpPr>
        <p:spPr>
          <a:xfrm>
            <a:off x="301431" y="236226"/>
            <a:ext cx="633449"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828801E-B6DE-4CAF-868D-1F524E1E56B7}"/>
              </a:ext>
            </a:extLst>
          </p:cNvPr>
          <p:cNvSpPr/>
          <p:nvPr/>
        </p:nvSpPr>
        <p:spPr>
          <a:xfrm rot="5400000">
            <a:off x="680636" y="-562372"/>
            <a:ext cx="513417" cy="1980148"/>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B2CBC8F-7ADA-4D01-9B27-5105B5CC878A}"/>
              </a:ext>
            </a:extLst>
          </p:cNvPr>
          <p:cNvSpPr/>
          <p:nvPr/>
        </p:nvSpPr>
        <p:spPr>
          <a:xfrm rot="5400000">
            <a:off x="1677346" y="-1250934"/>
            <a:ext cx="549293" cy="3897491"/>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2D5D0443-60EE-45AD-98FB-6DDB3E0368A9}"/>
              </a:ext>
            </a:extLst>
          </p:cNvPr>
          <p:cNvSpPr txBox="1"/>
          <p:nvPr/>
        </p:nvSpPr>
        <p:spPr>
          <a:xfrm>
            <a:off x="14900" y="510888"/>
            <a:ext cx="55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ARIMA results</a:t>
            </a:r>
          </a:p>
        </p:txBody>
      </p:sp>
      <p:pic>
        <p:nvPicPr>
          <p:cNvPr id="3" name="Picture 2">
            <a:extLst>
              <a:ext uri="{FF2B5EF4-FFF2-40B4-BE49-F238E27FC236}">
                <a16:creationId xmlns:a16="http://schemas.microsoft.com/office/drawing/2014/main" id="{CB88C1E5-B952-0D4E-AFDA-BE8DF7CFBD51}"/>
              </a:ext>
            </a:extLst>
          </p:cNvPr>
          <p:cNvPicPr>
            <a:picLocks noChangeAspect="1"/>
          </p:cNvPicPr>
          <p:nvPr/>
        </p:nvPicPr>
        <p:blipFill>
          <a:blip r:embed="rId2"/>
          <a:stretch>
            <a:fillRect/>
          </a:stretch>
        </p:blipFill>
        <p:spPr>
          <a:xfrm>
            <a:off x="523790" y="1221811"/>
            <a:ext cx="3068066" cy="1599382"/>
          </a:xfrm>
          <a:prstGeom prst="rect">
            <a:avLst/>
          </a:prstGeom>
          <a:ln>
            <a:solidFill>
              <a:schemeClr val="tx1"/>
            </a:solidFill>
          </a:ln>
        </p:spPr>
      </p:pic>
      <p:pic>
        <p:nvPicPr>
          <p:cNvPr id="5" name="Picture 4">
            <a:extLst>
              <a:ext uri="{FF2B5EF4-FFF2-40B4-BE49-F238E27FC236}">
                <a16:creationId xmlns:a16="http://schemas.microsoft.com/office/drawing/2014/main" id="{3193B349-882E-0B46-84FC-95DC5B033EEE}"/>
              </a:ext>
            </a:extLst>
          </p:cNvPr>
          <p:cNvPicPr>
            <a:picLocks noChangeAspect="1"/>
          </p:cNvPicPr>
          <p:nvPr/>
        </p:nvPicPr>
        <p:blipFill>
          <a:blip r:embed="rId3"/>
          <a:stretch>
            <a:fillRect/>
          </a:stretch>
        </p:blipFill>
        <p:spPr>
          <a:xfrm>
            <a:off x="4682512" y="695553"/>
            <a:ext cx="3392357" cy="1776479"/>
          </a:xfrm>
          <a:prstGeom prst="rect">
            <a:avLst/>
          </a:prstGeom>
          <a:ln>
            <a:solidFill>
              <a:schemeClr val="tx1"/>
            </a:solidFill>
          </a:ln>
        </p:spPr>
      </p:pic>
      <p:pic>
        <p:nvPicPr>
          <p:cNvPr id="7" name="Picture 6">
            <a:extLst>
              <a:ext uri="{FF2B5EF4-FFF2-40B4-BE49-F238E27FC236}">
                <a16:creationId xmlns:a16="http://schemas.microsoft.com/office/drawing/2014/main" id="{9675D098-B2D9-3848-87A3-1FEF2FB2063D}"/>
              </a:ext>
            </a:extLst>
          </p:cNvPr>
          <p:cNvPicPr>
            <a:picLocks noChangeAspect="1"/>
          </p:cNvPicPr>
          <p:nvPr/>
        </p:nvPicPr>
        <p:blipFill>
          <a:blip r:embed="rId4"/>
          <a:stretch>
            <a:fillRect/>
          </a:stretch>
        </p:blipFill>
        <p:spPr>
          <a:xfrm>
            <a:off x="4496824" y="2609255"/>
            <a:ext cx="3578045" cy="213834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088DD68-5885-F041-9BC6-A07CFECF9CA8}"/>
              </a:ext>
            </a:extLst>
          </p:cNvPr>
          <p:cNvPicPr>
            <a:picLocks noChangeAspect="1"/>
          </p:cNvPicPr>
          <p:nvPr/>
        </p:nvPicPr>
        <p:blipFill>
          <a:blip r:embed="rId5"/>
          <a:stretch>
            <a:fillRect/>
          </a:stretch>
        </p:blipFill>
        <p:spPr>
          <a:xfrm>
            <a:off x="523790" y="3098481"/>
            <a:ext cx="3075314" cy="1649115"/>
          </a:xfrm>
          <a:prstGeom prst="rect">
            <a:avLst/>
          </a:prstGeom>
          <a:ln>
            <a:solidFill>
              <a:schemeClr val="tx1"/>
            </a:solidFill>
          </a:ln>
        </p:spPr>
      </p:pic>
      <p:pic>
        <p:nvPicPr>
          <p:cNvPr id="2" name="Picture 5">
            <a:extLst>
              <a:ext uri="{FF2B5EF4-FFF2-40B4-BE49-F238E27FC236}">
                <a16:creationId xmlns:a16="http://schemas.microsoft.com/office/drawing/2014/main" id="{6FC5A03E-08AE-4C63-A1D1-EF00F3680282}"/>
              </a:ext>
            </a:extLst>
          </p:cNvPr>
          <p:cNvPicPr>
            <a:picLocks noChangeAspect="1"/>
          </p:cNvPicPr>
          <p:nvPr/>
        </p:nvPicPr>
        <p:blipFill>
          <a:blip r:embed="rId6">
            <a:alphaModFix/>
          </a:blip>
          <a:stretch>
            <a:fillRect/>
          </a:stretch>
        </p:blipFill>
        <p:spPr>
          <a:xfrm>
            <a:off x="8298553" y="4304259"/>
            <a:ext cx="836432" cy="837019"/>
          </a:xfrm>
          <a:prstGeom prst="rect">
            <a:avLst/>
          </a:prstGeom>
          <a:effectLst>
            <a:softEdge rad="0"/>
          </a:effectLst>
        </p:spPr>
      </p:pic>
      <p:sp>
        <p:nvSpPr>
          <p:cNvPr id="6" name="TextBox 5">
            <a:extLst>
              <a:ext uri="{FF2B5EF4-FFF2-40B4-BE49-F238E27FC236}">
                <a16:creationId xmlns:a16="http://schemas.microsoft.com/office/drawing/2014/main" id="{FF859779-1B76-144F-9E64-3B1A8A7D46B0}"/>
              </a:ext>
            </a:extLst>
          </p:cNvPr>
          <p:cNvSpPr txBox="1"/>
          <p:nvPr/>
        </p:nvSpPr>
        <p:spPr>
          <a:xfrm>
            <a:off x="523790" y="952979"/>
            <a:ext cx="2900855" cy="276999"/>
          </a:xfrm>
          <a:prstGeom prst="rect">
            <a:avLst/>
          </a:prstGeom>
          <a:noFill/>
        </p:spPr>
        <p:txBody>
          <a:bodyPr wrap="square" rtlCol="0">
            <a:spAutoFit/>
          </a:bodyPr>
          <a:lstStyle/>
          <a:p>
            <a:pPr algn="ctr"/>
            <a:r>
              <a:rPr lang="en-FR" sz="1200"/>
              <a:t>Stationarity test on prices </a:t>
            </a:r>
          </a:p>
        </p:txBody>
      </p:sp>
      <p:sp>
        <p:nvSpPr>
          <p:cNvPr id="13" name="TextBox 12">
            <a:extLst>
              <a:ext uri="{FF2B5EF4-FFF2-40B4-BE49-F238E27FC236}">
                <a16:creationId xmlns:a16="http://schemas.microsoft.com/office/drawing/2014/main" id="{CD48CDC7-0FA4-0148-A088-212DC1042CBC}"/>
              </a:ext>
            </a:extLst>
          </p:cNvPr>
          <p:cNvSpPr txBox="1"/>
          <p:nvPr/>
        </p:nvSpPr>
        <p:spPr>
          <a:xfrm>
            <a:off x="476991" y="2824862"/>
            <a:ext cx="2900855" cy="276999"/>
          </a:xfrm>
          <a:prstGeom prst="rect">
            <a:avLst/>
          </a:prstGeom>
          <a:noFill/>
        </p:spPr>
        <p:txBody>
          <a:bodyPr wrap="square" rtlCol="0">
            <a:spAutoFit/>
          </a:bodyPr>
          <a:lstStyle/>
          <a:p>
            <a:pPr algn="ctr"/>
            <a:r>
              <a:rPr lang="en-FR" sz="1200"/>
              <a:t>Stationarity test on log transformed prices </a:t>
            </a:r>
          </a:p>
        </p:txBody>
      </p:sp>
      <p:sp>
        <p:nvSpPr>
          <p:cNvPr id="14" name="TextBox 13">
            <a:extLst>
              <a:ext uri="{FF2B5EF4-FFF2-40B4-BE49-F238E27FC236}">
                <a16:creationId xmlns:a16="http://schemas.microsoft.com/office/drawing/2014/main" id="{612880EA-EDA3-0E4A-A279-61389607189C}"/>
              </a:ext>
            </a:extLst>
          </p:cNvPr>
          <p:cNvSpPr txBox="1"/>
          <p:nvPr/>
        </p:nvSpPr>
        <p:spPr>
          <a:xfrm>
            <a:off x="5053211" y="236194"/>
            <a:ext cx="2900855" cy="461665"/>
          </a:xfrm>
          <a:prstGeom prst="rect">
            <a:avLst/>
          </a:prstGeom>
          <a:noFill/>
        </p:spPr>
        <p:txBody>
          <a:bodyPr wrap="square" rtlCol="0">
            <a:spAutoFit/>
          </a:bodyPr>
          <a:lstStyle/>
          <a:p>
            <a:pPr algn="ctr"/>
            <a:r>
              <a:rPr lang="en-FR" sz="1200"/>
              <a:t>Stationarity test with differencing to remove trends and seasonality</a:t>
            </a:r>
          </a:p>
        </p:txBody>
      </p:sp>
    </p:spTree>
    <p:extLst>
      <p:ext uri="{BB962C8B-B14F-4D97-AF65-F5344CB8AC3E}">
        <p14:creationId xmlns:p14="http://schemas.microsoft.com/office/powerpoint/2010/main" val="317524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D7E5-0C58-9E44-B150-C5DA1664FD4E}"/>
              </a:ext>
            </a:extLst>
          </p:cNvPr>
          <p:cNvSpPr>
            <a:spLocks noGrp="1"/>
          </p:cNvSpPr>
          <p:nvPr>
            <p:ph type="title"/>
          </p:nvPr>
        </p:nvSpPr>
        <p:spPr/>
        <p:txBody>
          <a:bodyPr>
            <a:normAutofit/>
          </a:bodyPr>
          <a:lstStyle/>
          <a:p>
            <a:r>
              <a:rPr lang="en-US" cap="all">
                <a:ea typeface="+mn-lt"/>
                <a:cs typeface="+mn-lt"/>
              </a:rPr>
              <a:t>ARIMA Advantages / disadvantages</a:t>
            </a:r>
            <a:endParaRPr lang="en-FR"/>
          </a:p>
        </p:txBody>
      </p:sp>
      <p:sp>
        <p:nvSpPr>
          <p:cNvPr id="3" name="Text Placeholder 2">
            <a:extLst>
              <a:ext uri="{FF2B5EF4-FFF2-40B4-BE49-F238E27FC236}">
                <a16:creationId xmlns:a16="http://schemas.microsoft.com/office/drawing/2014/main" id="{5059AAA9-763C-0C4E-BB38-8405F02F417D}"/>
              </a:ext>
            </a:extLst>
          </p:cNvPr>
          <p:cNvSpPr>
            <a:spLocks noGrp="1"/>
          </p:cNvSpPr>
          <p:nvPr>
            <p:ph type="body" idx="1"/>
          </p:nvPr>
        </p:nvSpPr>
        <p:spPr/>
        <p:txBody>
          <a:bodyPr/>
          <a:lstStyle/>
          <a:p>
            <a:r>
              <a:rPr lang="en-FR"/>
              <a:t>Advantages </a:t>
            </a:r>
          </a:p>
        </p:txBody>
      </p:sp>
      <p:graphicFrame>
        <p:nvGraphicFramePr>
          <p:cNvPr id="9" name="Content Placeholder 3">
            <a:extLst>
              <a:ext uri="{FF2B5EF4-FFF2-40B4-BE49-F238E27FC236}">
                <a16:creationId xmlns:a16="http://schemas.microsoft.com/office/drawing/2014/main" id="{A49DCAB1-A5A5-426F-83FF-D636348B6447}"/>
              </a:ext>
            </a:extLst>
          </p:cNvPr>
          <p:cNvGraphicFramePr>
            <a:graphicFrameLocks noGrp="1"/>
          </p:cNvGraphicFramePr>
          <p:nvPr>
            <p:ph sz="half" idx="2"/>
          </p:nvPr>
        </p:nvGraphicFramePr>
        <p:xfrm>
          <a:off x="629842" y="1878806"/>
          <a:ext cx="3868340" cy="2763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04A5E55-0054-1447-A96E-8D495B229A1F}"/>
              </a:ext>
            </a:extLst>
          </p:cNvPr>
          <p:cNvSpPr>
            <a:spLocks noGrp="1"/>
          </p:cNvSpPr>
          <p:nvPr>
            <p:ph type="body" sz="quarter" idx="3"/>
          </p:nvPr>
        </p:nvSpPr>
        <p:spPr/>
        <p:txBody>
          <a:bodyPr/>
          <a:lstStyle/>
          <a:p>
            <a:r>
              <a:rPr lang="en-FR"/>
              <a:t>Disadvantages</a:t>
            </a:r>
          </a:p>
        </p:txBody>
      </p:sp>
      <p:sp>
        <p:nvSpPr>
          <p:cNvPr id="6" name="Content Placeholder 5">
            <a:extLst>
              <a:ext uri="{FF2B5EF4-FFF2-40B4-BE49-F238E27FC236}">
                <a16:creationId xmlns:a16="http://schemas.microsoft.com/office/drawing/2014/main" id="{54A3399C-D47E-3343-B578-70EFECFE711B}"/>
              </a:ext>
            </a:extLst>
          </p:cNvPr>
          <p:cNvSpPr>
            <a:spLocks noGrp="1"/>
          </p:cNvSpPr>
          <p:nvPr>
            <p:ph sz="quarter" idx="4"/>
          </p:nvPr>
        </p:nvSpPr>
        <p:spPr/>
        <p:txBody>
          <a:bodyPr>
            <a:normAutofit/>
          </a:bodyPr>
          <a:lstStyle/>
          <a:p>
            <a:r>
              <a:rPr lang="en-GB"/>
              <a:t>No automatic updating feature as new data become available</a:t>
            </a:r>
          </a:p>
          <a:p>
            <a:r>
              <a:rPr lang="en-GB"/>
              <a:t>Large data requirements</a:t>
            </a:r>
          </a:p>
          <a:p>
            <a:r>
              <a:rPr lang="en-GB"/>
              <a:t>Requires a stationary data series</a:t>
            </a:r>
          </a:p>
          <a:p>
            <a:r>
              <a:rPr lang="en-GB"/>
              <a:t>The forecast is determined only by the past behaviour of the variable</a:t>
            </a:r>
          </a:p>
          <a:p>
            <a:endParaRPr lang="en-FR"/>
          </a:p>
        </p:txBody>
      </p:sp>
      <p:sp>
        <p:nvSpPr>
          <p:cNvPr id="7" name="Slide Number Placeholder 6">
            <a:extLst>
              <a:ext uri="{FF2B5EF4-FFF2-40B4-BE49-F238E27FC236}">
                <a16:creationId xmlns:a16="http://schemas.microsoft.com/office/drawing/2014/main" id="{8BD76C5F-34D1-994F-A535-A62CA13FCA4C}"/>
              </a:ext>
            </a:extLst>
          </p:cNvPr>
          <p:cNvSpPr>
            <a:spLocks noGrp="1"/>
          </p:cNvSpPr>
          <p:nvPr>
            <p:ph type="sldNum" sz="quarter" idx="10"/>
          </p:nvPr>
        </p:nvSpPr>
        <p:spPr/>
        <p:txBody>
          <a:bodyPr/>
          <a:lstStyle/>
          <a:p>
            <a:fld id="{365118A3-1793-2149-900A-53CEDCCBA901}" type="slidenum">
              <a:rPr lang="en-GB" smtClean="0"/>
              <a:pPr/>
              <a:t>17</a:t>
            </a:fld>
            <a:endParaRPr lang="en-GB"/>
          </a:p>
        </p:txBody>
      </p:sp>
    </p:spTree>
    <p:extLst>
      <p:ext uri="{BB962C8B-B14F-4D97-AF65-F5344CB8AC3E}">
        <p14:creationId xmlns:p14="http://schemas.microsoft.com/office/powerpoint/2010/main" val="174991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42700-9E98-4EFB-8C9C-7B54C6554896}"/>
              </a:ext>
            </a:extLst>
          </p:cNvPr>
          <p:cNvSpPr>
            <a:spLocks noGrp="1"/>
          </p:cNvSpPr>
          <p:nvPr>
            <p:ph idx="1"/>
          </p:nvPr>
        </p:nvSpPr>
        <p:spPr>
          <a:xfrm>
            <a:off x="420007" y="1243353"/>
            <a:ext cx="5592763" cy="3588941"/>
          </a:xfrm>
        </p:spPr>
        <p:txBody>
          <a:bodyPr vert="horz" lIns="91440" tIns="45720" rIns="91440" bIns="45720" rtlCol="0" anchor="t">
            <a:normAutofit/>
          </a:bodyPr>
          <a:lstStyle/>
          <a:p>
            <a:endParaRPr lang="en-US" sz="1400">
              <a:ea typeface="+mn-lt"/>
              <a:cs typeface="+mn-lt"/>
            </a:endParaRPr>
          </a:p>
          <a:p>
            <a:r>
              <a:rPr lang="en-US" sz="1400">
                <a:ea typeface="+mn-lt"/>
                <a:cs typeface="+mn-lt"/>
              </a:rPr>
              <a:t>Prophet is a procedure for forecasting time series data based on an additive model where non-linear trends are fit with yearly, weekly, and daily seasonality, plus holiday effects. </a:t>
            </a:r>
            <a:endParaRPr lang="en-US">
              <a:ea typeface="+mn-lt"/>
              <a:cs typeface="+mn-lt"/>
            </a:endParaRPr>
          </a:p>
          <a:p>
            <a:r>
              <a:rPr lang="en-US" sz="1400">
                <a:ea typeface="+mn-lt"/>
                <a:cs typeface="+mn-lt"/>
              </a:rPr>
              <a:t>It works best with time series that have strong seasonal effects and several seasons of historical data. </a:t>
            </a:r>
            <a:endParaRPr lang="en-US">
              <a:ea typeface="+mn-lt"/>
              <a:cs typeface="+mn-lt"/>
            </a:endParaRPr>
          </a:p>
          <a:p>
            <a:r>
              <a:rPr lang="en-US" sz="1400">
                <a:ea typeface="+mn-lt"/>
                <a:cs typeface="+mn-lt"/>
              </a:rPr>
              <a:t>Prophet is robust to missing data and shifts in the trend, and typically handles outliers well.</a:t>
            </a:r>
            <a:endParaRPr lang="en-US">
              <a:cs typeface="Calibri"/>
            </a:endParaRPr>
          </a:p>
          <a:p>
            <a:r>
              <a:rPr lang="en-US" sz="1400">
                <a:cs typeface="Calibri"/>
              </a:rPr>
              <a:t>We used prophet for predicting a highly volatile cryptocurrency which lack seasonality and we were not able to receive satisfactory results.</a:t>
            </a:r>
          </a:p>
          <a:p>
            <a:pPr marL="0" indent="0">
              <a:buNone/>
            </a:pPr>
            <a:endParaRPr lang="en-US" sz="1400">
              <a:cs typeface="Calibri"/>
            </a:endParaRPr>
          </a:p>
          <a:p>
            <a:endParaRPr lang="en-US" sz="1400">
              <a:cs typeface="Calibri"/>
            </a:endParaRPr>
          </a:p>
          <a:p>
            <a:pPr marL="0" indent="0">
              <a:buNone/>
            </a:pPr>
            <a:endParaRPr lang="en-US" sz="1400">
              <a:cs typeface="Calibri"/>
            </a:endParaRPr>
          </a:p>
          <a:p>
            <a:endParaRPr lang="en-US" sz="1400">
              <a:cs typeface="Calibri"/>
            </a:endParaRPr>
          </a:p>
        </p:txBody>
      </p:sp>
      <p:sp>
        <p:nvSpPr>
          <p:cNvPr id="4" name="Slide Number Placeholder 3">
            <a:extLst>
              <a:ext uri="{FF2B5EF4-FFF2-40B4-BE49-F238E27FC236}">
                <a16:creationId xmlns:a16="http://schemas.microsoft.com/office/drawing/2014/main" id="{EDF9FDB1-62C3-475A-9657-D130C0C830DE}"/>
              </a:ext>
            </a:extLst>
          </p:cNvPr>
          <p:cNvSpPr>
            <a:spLocks noGrp="1"/>
          </p:cNvSpPr>
          <p:nvPr>
            <p:ph type="sldNum" sz="quarter" idx="4"/>
          </p:nvPr>
        </p:nvSpPr>
        <p:spPr/>
        <p:txBody>
          <a:bodyPr/>
          <a:lstStyle/>
          <a:p>
            <a:fld id="{365118A3-1793-2149-900A-53CEDCCBA901}" type="slidenum">
              <a:rPr lang="en-GB" smtClean="0"/>
              <a:pPr/>
              <a:t>18</a:t>
            </a:fld>
            <a:endParaRPr lang="en-GB"/>
          </a:p>
        </p:txBody>
      </p:sp>
      <p:grpSp>
        <p:nvGrpSpPr>
          <p:cNvPr id="12" name="Group 11">
            <a:extLst>
              <a:ext uri="{FF2B5EF4-FFF2-40B4-BE49-F238E27FC236}">
                <a16:creationId xmlns:a16="http://schemas.microsoft.com/office/drawing/2014/main" id="{86BE5C3A-4580-40E8-8926-DBAB7D908110}"/>
              </a:ext>
            </a:extLst>
          </p:cNvPr>
          <p:cNvGrpSpPr/>
          <p:nvPr/>
        </p:nvGrpSpPr>
        <p:grpSpPr>
          <a:xfrm>
            <a:off x="-42110" y="243565"/>
            <a:ext cx="5504924" cy="1254153"/>
            <a:chOff x="-33038" y="152851"/>
            <a:chExt cx="5504924" cy="1254153"/>
          </a:xfrm>
        </p:grpSpPr>
        <p:sp>
          <p:nvSpPr>
            <p:cNvPr id="8" name="Rectangle 7">
              <a:extLst>
                <a:ext uri="{FF2B5EF4-FFF2-40B4-BE49-F238E27FC236}">
                  <a16:creationId xmlns:a16="http://schemas.microsoft.com/office/drawing/2014/main" id="{91F23789-2231-411A-8283-42BC71A41DF9}"/>
                </a:ext>
              </a:extLst>
            </p:cNvPr>
            <p:cNvSpPr/>
            <p:nvPr/>
          </p:nvSpPr>
          <p:spPr>
            <a:xfrm>
              <a:off x="257486" y="190869"/>
              <a:ext cx="626015"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E5BE027-26BF-4866-92DF-65034D6B1CD9}"/>
                </a:ext>
              </a:extLst>
            </p:cNvPr>
            <p:cNvSpPr/>
            <p:nvPr/>
          </p:nvSpPr>
          <p:spPr>
            <a:xfrm rot="5400000">
              <a:off x="336809" y="-200828"/>
              <a:ext cx="486204" cy="119356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5D5D3B66-209F-4611-9B70-C15F79287586}"/>
                </a:ext>
              </a:extLst>
            </p:cNvPr>
            <p:cNvSpPr/>
            <p:nvPr/>
          </p:nvSpPr>
          <p:spPr>
            <a:xfrm rot="5400000">
              <a:off x="1895327" y="-1586841"/>
              <a:ext cx="585577" cy="4442307"/>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BA5F387D-40D1-4362-A640-B4A823A7539D}"/>
                </a:ext>
              </a:extLst>
            </p:cNvPr>
            <p:cNvSpPr txBox="1"/>
            <p:nvPr/>
          </p:nvSpPr>
          <p:spPr>
            <a:xfrm>
              <a:off x="-4007" y="483674"/>
              <a:ext cx="5475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Facebook PROPHET (Meta Open Source)</a:t>
              </a:r>
            </a:p>
            <a:p>
              <a:endParaRPr lang="en-US" b="1" cap="all">
                <a:ea typeface="+mn-lt"/>
                <a:cs typeface="+mn-lt"/>
              </a:endParaRPr>
            </a:p>
            <a:p>
              <a:endParaRPr lang="en-US" altLang="zh-CN" b="1" cap="all">
                <a:ea typeface="+mn-lt"/>
                <a:cs typeface="+mn-lt"/>
              </a:endParaRPr>
            </a:p>
          </p:txBody>
        </p:sp>
      </p:grpSp>
      <p:pic>
        <p:nvPicPr>
          <p:cNvPr id="2" name="Picture 4">
            <a:extLst>
              <a:ext uri="{FF2B5EF4-FFF2-40B4-BE49-F238E27FC236}">
                <a16:creationId xmlns:a16="http://schemas.microsoft.com/office/drawing/2014/main" id="{3DCD3501-34F1-4C47-8558-E5FF631D69A8}"/>
              </a:ext>
            </a:extLst>
          </p:cNvPr>
          <p:cNvPicPr>
            <a:picLocks noChangeAspect="1"/>
          </p:cNvPicPr>
          <p:nvPr/>
        </p:nvPicPr>
        <p:blipFill>
          <a:blip r:embed="rId2"/>
          <a:stretch>
            <a:fillRect/>
          </a:stretch>
        </p:blipFill>
        <p:spPr>
          <a:xfrm>
            <a:off x="8421927" y="4368844"/>
            <a:ext cx="723900" cy="742950"/>
          </a:xfrm>
          <a:prstGeom prst="rect">
            <a:avLst/>
          </a:prstGeom>
        </p:spPr>
      </p:pic>
      <p:pic>
        <p:nvPicPr>
          <p:cNvPr id="5" name="Picture 5" descr="Logo, company name&#10;&#10;Description automatically generated">
            <a:extLst>
              <a:ext uri="{FF2B5EF4-FFF2-40B4-BE49-F238E27FC236}">
                <a16:creationId xmlns:a16="http://schemas.microsoft.com/office/drawing/2014/main" id="{288D49D1-C40E-4930-97B4-56E761E7B96B}"/>
              </a:ext>
            </a:extLst>
          </p:cNvPr>
          <p:cNvPicPr>
            <a:picLocks noChangeAspect="1"/>
          </p:cNvPicPr>
          <p:nvPr/>
        </p:nvPicPr>
        <p:blipFill>
          <a:blip r:embed="rId3"/>
          <a:stretch>
            <a:fillRect/>
          </a:stretch>
        </p:blipFill>
        <p:spPr>
          <a:xfrm>
            <a:off x="6097588" y="2490203"/>
            <a:ext cx="2743200" cy="1179095"/>
          </a:xfrm>
          <a:prstGeom prst="rect">
            <a:avLst/>
          </a:prstGeom>
        </p:spPr>
      </p:pic>
      <p:pic>
        <p:nvPicPr>
          <p:cNvPr id="6" name="Picture 6">
            <a:extLst>
              <a:ext uri="{FF2B5EF4-FFF2-40B4-BE49-F238E27FC236}">
                <a16:creationId xmlns:a16="http://schemas.microsoft.com/office/drawing/2014/main" id="{FE6A0090-DC6F-4D7A-9153-79282BB6E6B7}"/>
              </a:ext>
            </a:extLst>
          </p:cNvPr>
          <p:cNvPicPr>
            <a:picLocks noChangeAspect="1"/>
          </p:cNvPicPr>
          <p:nvPr/>
        </p:nvPicPr>
        <p:blipFill>
          <a:blip r:embed="rId4"/>
          <a:stretch>
            <a:fillRect/>
          </a:stretch>
        </p:blipFill>
        <p:spPr>
          <a:xfrm>
            <a:off x="6097588" y="924926"/>
            <a:ext cx="2743200" cy="785398"/>
          </a:xfrm>
          <a:prstGeom prst="rect">
            <a:avLst/>
          </a:prstGeom>
        </p:spPr>
      </p:pic>
    </p:spTree>
    <p:extLst>
      <p:ext uri="{BB962C8B-B14F-4D97-AF65-F5344CB8AC3E}">
        <p14:creationId xmlns:p14="http://schemas.microsoft.com/office/powerpoint/2010/main" val="229396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A407-09CB-434A-907C-A5FDF49DE8A8}"/>
              </a:ext>
            </a:extLst>
          </p:cNvPr>
          <p:cNvSpPr>
            <a:spLocks noGrp="1"/>
          </p:cNvSpPr>
          <p:nvPr>
            <p:ph type="title"/>
          </p:nvPr>
        </p:nvSpPr>
        <p:spPr>
          <a:xfrm>
            <a:off x="170543" y="-61799"/>
            <a:ext cx="2248808" cy="868874"/>
          </a:xfrm>
        </p:spPr>
        <p:txBody>
          <a:bodyPr/>
          <a:lstStyle/>
          <a:p>
            <a:r>
              <a:rPr lang="en-US">
                <a:cs typeface="Calibri Light"/>
              </a:rPr>
              <a:t>FB Prophet </a:t>
            </a:r>
            <a:endParaRPr lang="en-US"/>
          </a:p>
        </p:txBody>
      </p:sp>
      <p:sp>
        <p:nvSpPr>
          <p:cNvPr id="3" name="Content Placeholder 2">
            <a:extLst>
              <a:ext uri="{FF2B5EF4-FFF2-40B4-BE49-F238E27FC236}">
                <a16:creationId xmlns:a16="http://schemas.microsoft.com/office/drawing/2014/main" id="{ECCA750F-218B-4D7E-8DD7-05CD233A41C7}"/>
              </a:ext>
            </a:extLst>
          </p:cNvPr>
          <p:cNvSpPr>
            <a:spLocks noGrp="1"/>
          </p:cNvSpPr>
          <p:nvPr>
            <p:ph idx="1"/>
          </p:nvPr>
        </p:nvSpPr>
        <p:spPr>
          <a:xfrm>
            <a:off x="628650" y="869157"/>
            <a:ext cx="7886700" cy="3763566"/>
          </a:xfrm>
        </p:spPr>
        <p:txBody>
          <a:bodyPr vert="horz" lIns="91440" tIns="45720" rIns="91440" bIns="45720" rtlCol="0" anchor="t">
            <a:normAutofit/>
          </a:bodyPr>
          <a:lstStyle/>
          <a:p>
            <a:r>
              <a:rPr lang="en-US">
                <a:cs typeface="Calibri"/>
              </a:rPr>
              <a:t>Model was trained on the data from </a:t>
            </a:r>
            <a:r>
              <a:rPr lang="en-US">
                <a:ea typeface="+mn-lt"/>
                <a:cs typeface="+mn-lt"/>
              </a:rPr>
              <a:t>'2016-01-01' to  '2021-08-31'</a:t>
            </a:r>
          </a:p>
          <a:p>
            <a:r>
              <a:rPr lang="en-US">
                <a:cs typeface="Calibri" panose="020F0502020204030204"/>
              </a:rPr>
              <a:t>Predictions were made for </a:t>
            </a:r>
            <a:r>
              <a:rPr lang="en-US">
                <a:ea typeface="+mn-lt"/>
                <a:cs typeface="+mn-lt"/>
              </a:rPr>
              <a:t>'2021-09-01' to '2021-11-01'</a:t>
            </a:r>
          </a:p>
          <a:p>
            <a:endParaRPr lang="en-US">
              <a:cs typeface="Calibri" panose="020F0502020204030204"/>
            </a:endParaRPr>
          </a:p>
        </p:txBody>
      </p:sp>
      <p:sp>
        <p:nvSpPr>
          <p:cNvPr id="4" name="Slide Number Placeholder 3">
            <a:extLst>
              <a:ext uri="{FF2B5EF4-FFF2-40B4-BE49-F238E27FC236}">
                <a16:creationId xmlns:a16="http://schemas.microsoft.com/office/drawing/2014/main" id="{37635C16-2E0D-4374-9910-CFA194EFB141}"/>
              </a:ext>
            </a:extLst>
          </p:cNvPr>
          <p:cNvSpPr>
            <a:spLocks noGrp="1"/>
          </p:cNvSpPr>
          <p:nvPr>
            <p:ph type="sldNum" sz="quarter" idx="4"/>
          </p:nvPr>
        </p:nvSpPr>
        <p:spPr/>
        <p:txBody>
          <a:bodyPr/>
          <a:lstStyle/>
          <a:p>
            <a:fld id="{365118A3-1793-2149-900A-53CEDCCBA901}" type="slidenum">
              <a:rPr lang="en-GB" smtClean="0"/>
              <a:pPr/>
              <a:t>19</a:t>
            </a:fld>
            <a:endParaRPr lang="en-GB"/>
          </a:p>
        </p:txBody>
      </p:sp>
      <p:pic>
        <p:nvPicPr>
          <p:cNvPr id="5" name="Picture 5" descr="Chart&#10;&#10;Description automatically generated">
            <a:extLst>
              <a:ext uri="{FF2B5EF4-FFF2-40B4-BE49-F238E27FC236}">
                <a16:creationId xmlns:a16="http://schemas.microsoft.com/office/drawing/2014/main" id="{A987C08C-50EB-4C32-95F6-B776E2692110}"/>
              </a:ext>
            </a:extLst>
          </p:cNvPr>
          <p:cNvPicPr>
            <a:picLocks noChangeAspect="1"/>
          </p:cNvPicPr>
          <p:nvPr/>
        </p:nvPicPr>
        <p:blipFill>
          <a:blip r:embed="rId2"/>
          <a:stretch>
            <a:fillRect/>
          </a:stretch>
        </p:blipFill>
        <p:spPr>
          <a:xfrm>
            <a:off x="1987549" y="1590837"/>
            <a:ext cx="4264025" cy="2636739"/>
          </a:xfrm>
          <a:prstGeom prst="rect">
            <a:avLst/>
          </a:prstGeom>
        </p:spPr>
      </p:pic>
      <p:sp>
        <p:nvSpPr>
          <p:cNvPr id="6" name="TextBox 5">
            <a:extLst>
              <a:ext uri="{FF2B5EF4-FFF2-40B4-BE49-F238E27FC236}">
                <a16:creationId xmlns:a16="http://schemas.microsoft.com/office/drawing/2014/main" id="{C2A555C9-6E9D-4A4E-BB50-1C2805F58605}"/>
              </a:ext>
            </a:extLst>
          </p:cNvPr>
          <p:cNvSpPr txBox="1"/>
          <p:nvPr/>
        </p:nvSpPr>
        <p:spPr>
          <a:xfrm>
            <a:off x="1073151" y="4224338"/>
            <a:ext cx="650557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Helvetica Neue"/>
                <a:ea typeface="Helvetica Neue"/>
                <a:cs typeface="Helvetica Neue"/>
              </a:rPr>
              <a:t>Blue line = Forecasted values / Black dots = Observed (actual) values / Blue-shaded region = Uncertainty intervals#</a:t>
            </a:r>
            <a:endParaRPr lang="en-US" sz="900"/>
          </a:p>
        </p:txBody>
      </p:sp>
      <p:cxnSp>
        <p:nvCxnSpPr>
          <p:cNvPr id="8" name="Straight Arrow Connector 7">
            <a:extLst>
              <a:ext uri="{FF2B5EF4-FFF2-40B4-BE49-F238E27FC236}">
                <a16:creationId xmlns:a16="http://schemas.microsoft.com/office/drawing/2014/main" id="{2A953D70-31B6-4AF7-9836-7BE61C5B1E9A}"/>
              </a:ext>
            </a:extLst>
          </p:cNvPr>
          <p:cNvCxnSpPr/>
          <p:nvPr/>
        </p:nvCxnSpPr>
        <p:spPr>
          <a:xfrm flipV="1">
            <a:off x="-4579" y="627161"/>
            <a:ext cx="1578426" cy="18144"/>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7" name="Picture 8">
            <a:extLst>
              <a:ext uri="{FF2B5EF4-FFF2-40B4-BE49-F238E27FC236}">
                <a16:creationId xmlns:a16="http://schemas.microsoft.com/office/drawing/2014/main" id="{A4152399-E78F-4C01-A31C-9D5B120F0DD2}"/>
              </a:ext>
            </a:extLst>
          </p:cNvPr>
          <p:cNvPicPr>
            <a:picLocks noChangeAspect="1"/>
          </p:cNvPicPr>
          <p:nvPr/>
        </p:nvPicPr>
        <p:blipFill>
          <a:blip r:embed="rId3"/>
          <a:stretch>
            <a:fillRect/>
          </a:stretch>
        </p:blipFill>
        <p:spPr>
          <a:xfrm>
            <a:off x="8367125" y="4368844"/>
            <a:ext cx="723900" cy="742950"/>
          </a:xfrm>
          <a:prstGeom prst="rect">
            <a:avLst/>
          </a:prstGeom>
        </p:spPr>
      </p:pic>
    </p:spTree>
    <p:extLst>
      <p:ext uri="{BB962C8B-B14F-4D97-AF65-F5344CB8AC3E}">
        <p14:creationId xmlns:p14="http://schemas.microsoft.com/office/powerpoint/2010/main" val="361523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21">
            <a:extLst>
              <a:ext uri="{FF2B5EF4-FFF2-40B4-BE49-F238E27FC236}">
                <a16:creationId xmlns:a16="http://schemas.microsoft.com/office/drawing/2014/main" id="{EBD40E57-480E-CC46-A08A-0082A3940DB2}"/>
              </a:ext>
            </a:extLst>
          </p:cNvPr>
          <p:cNvSpPr/>
          <p:nvPr/>
        </p:nvSpPr>
        <p:spPr>
          <a:xfrm>
            <a:off x="5271246" y="0"/>
            <a:ext cx="3872754" cy="5172795"/>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a:p>
        </p:txBody>
      </p:sp>
      <p:pic>
        <p:nvPicPr>
          <p:cNvPr id="40" name="Bild 51">
            <a:extLst>
              <a:ext uri="{FF2B5EF4-FFF2-40B4-BE49-F238E27FC236}">
                <a16:creationId xmlns:a16="http://schemas.microsoft.com/office/drawing/2014/main" id="{58A83612-AF8A-FF42-AC58-915B21271AEC}"/>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a:stretch/>
        </p:blipFill>
        <p:spPr>
          <a:xfrm>
            <a:off x="5271246" y="1130202"/>
            <a:ext cx="3872753" cy="3334870"/>
          </a:xfrm>
          <a:prstGeom prst="rect">
            <a:avLst/>
          </a:prstGeom>
          <a:ln>
            <a:noFill/>
          </a:ln>
        </p:spPr>
      </p:pic>
      <p:cxnSp>
        <p:nvCxnSpPr>
          <p:cNvPr id="10" name="Gerade Verbindung 9"/>
          <p:cNvCxnSpPr/>
          <p:nvPr/>
        </p:nvCxnSpPr>
        <p:spPr>
          <a:xfrm>
            <a:off x="349992" y="468777"/>
            <a:ext cx="2148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215018" y="315571"/>
            <a:ext cx="4192588" cy="71636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3000"/>
              </a:lnSpc>
            </a:pPr>
            <a:r>
              <a:rPr lang="en-US" sz="2400" b="1">
                <a:latin typeface="+mn-lt"/>
              </a:rPr>
              <a:t>CONTENTS</a:t>
            </a:r>
            <a:endParaRPr lang="en-US" sz="2400" b="1">
              <a:latin typeface="+mn-lt"/>
              <a:cs typeface="Calibri"/>
            </a:endParaRPr>
          </a:p>
        </p:txBody>
      </p:sp>
      <p:sp>
        <p:nvSpPr>
          <p:cNvPr id="48" name="Titel 1">
            <a:extLst>
              <a:ext uri="{FF2B5EF4-FFF2-40B4-BE49-F238E27FC236}">
                <a16:creationId xmlns:a16="http://schemas.microsoft.com/office/drawing/2014/main" id="{D6C4DB2A-6C9B-F24B-B09A-125927C11B19}"/>
              </a:ext>
            </a:extLst>
          </p:cNvPr>
          <p:cNvSpPr>
            <a:spLocks noGrp="1"/>
          </p:cNvSpPr>
          <p:nvPr/>
        </p:nvSpPr>
        <p:spPr>
          <a:xfrm>
            <a:off x="255838" y="670619"/>
            <a:ext cx="4849775" cy="4702235"/>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2200"/>
              </a:lnSpc>
            </a:pPr>
            <a:r>
              <a:rPr lang="en-US" sz="1350" b="1">
                <a:solidFill>
                  <a:schemeClr val="tx1"/>
                </a:solidFill>
                <a:latin typeface="+mn-lt"/>
              </a:rPr>
              <a:t>I: </a:t>
            </a:r>
            <a:r>
              <a:rPr lang="en-US" sz="1600" b="1">
                <a:solidFill>
                  <a:schemeClr val="tx1"/>
                </a:solidFill>
                <a:latin typeface="+mn-lt"/>
              </a:rPr>
              <a:t>Background Information:</a:t>
            </a:r>
          </a:p>
          <a:p>
            <a:pPr marL="342900" indent="-342900">
              <a:lnSpc>
                <a:spcPts val="2200"/>
              </a:lnSpc>
              <a:buAutoNum type="arabicPeriod"/>
            </a:pPr>
            <a:r>
              <a:rPr lang="en-US" sz="1600" b="1">
                <a:solidFill>
                  <a:schemeClr val="tx1">
                    <a:lumMod val="50000"/>
                    <a:lumOff val="50000"/>
                  </a:schemeClr>
                </a:solidFill>
                <a:latin typeface="+mn-lt"/>
              </a:rPr>
              <a:t>B</a:t>
            </a:r>
            <a:r>
              <a:rPr lang="en-US" altLang="zh-CN" sz="1600" b="1">
                <a:solidFill>
                  <a:schemeClr val="tx1">
                    <a:lumMod val="50000"/>
                    <a:lumOff val="50000"/>
                  </a:schemeClr>
                </a:solidFill>
                <a:latin typeface="+mn-lt"/>
                <a:ea typeface="等线 Light"/>
              </a:rPr>
              <a:t>rief Overview of time-series analysis</a:t>
            </a:r>
            <a:endParaRPr lang="en-US" altLang="zh-CN" sz="1600" b="1">
              <a:solidFill>
                <a:schemeClr val="tx1">
                  <a:lumMod val="50000"/>
                  <a:lumOff val="50000"/>
                </a:schemeClr>
              </a:solidFill>
              <a:latin typeface="+mn-lt"/>
              <a:ea typeface="等线 Light"/>
              <a:cs typeface="Calibri"/>
            </a:endParaRPr>
          </a:p>
          <a:p>
            <a:pPr marL="342900" indent="-342900">
              <a:lnSpc>
                <a:spcPts val="2200"/>
              </a:lnSpc>
              <a:buFontTx/>
              <a:buAutoNum type="arabicPeriod"/>
            </a:pPr>
            <a:r>
              <a:rPr lang="en-US" altLang="zh-CN" sz="1600" b="1">
                <a:solidFill>
                  <a:schemeClr val="tx1">
                    <a:lumMod val="50000"/>
                    <a:lumOff val="50000"/>
                  </a:schemeClr>
                </a:solidFill>
                <a:latin typeface="+mn-lt"/>
                <a:ea typeface="等线 Light"/>
              </a:rPr>
              <a:t>About Cryptocurrency</a:t>
            </a:r>
            <a:endParaRPr lang="en-US" sz="1600" b="1">
              <a:solidFill>
                <a:schemeClr val="tx1">
                  <a:lumMod val="50000"/>
                  <a:lumOff val="50000"/>
                </a:schemeClr>
              </a:solidFill>
              <a:latin typeface="+mn-lt"/>
              <a:ea typeface="等线 Light"/>
            </a:endParaRPr>
          </a:p>
          <a:p>
            <a:pPr marL="342900" indent="-342900">
              <a:lnSpc>
                <a:spcPts val="2200"/>
              </a:lnSpc>
              <a:buAutoNum type="arabicPeriod"/>
            </a:pPr>
            <a:r>
              <a:rPr lang="en-US" sz="1600" b="1">
                <a:solidFill>
                  <a:schemeClr val="tx1">
                    <a:lumMod val="50000"/>
                    <a:lumOff val="50000"/>
                  </a:schemeClr>
                </a:solidFill>
                <a:latin typeface="+mn-lt"/>
                <a:cs typeface="Calibri"/>
              </a:rPr>
              <a:t>Overview of the cryptocurrency data</a:t>
            </a:r>
          </a:p>
          <a:p>
            <a:pPr>
              <a:lnSpc>
                <a:spcPts val="2200"/>
              </a:lnSpc>
            </a:pPr>
            <a:r>
              <a:rPr lang="en-US" sz="1600" b="1">
                <a:solidFill>
                  <a:schemeClr val="tx1"/>
                </a:solidFill>
                <a:latin typeface="+mn-lt"/>
              </a:rPr>
              <a:t>II: Cryptocurrency Forecasting models</a:t>
            </a:r>
            <a:endParaRPr lang="en-US" sz="1600" b="1">
              <a:solidFill>
                <a:schemeClr val="tx1"/>
              </a:solidFill>
              <a:latin typeface="+mn-lt"/>
              <a:cs typeface="Calibri"/>
            </a:endParaRP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Current Time Series Forecasting Techniques</a:t>
            </a: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ARIMA</a:t>
            </a:r>
            <a:endParaRPr lang="en-US" altLang="zh-CN" sz="1600" b="1">
              <a:solidFill>
                <a:schemeClr val="tx1">
                  <a:lumMod val="50000"/>
                  <a:lumOff val="50000"/>
                </a:schemeClr>
              </a:solidFill>
              <a:latin typeface="+mn-lt"/>
              <a:ea typeface="等线 Light"/>
            </a:endParaRP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FB (meta) Prophet</a:t>
            </a:r>
            <a:endParaRPr lang="en-US" altLang="zh-CN" sz="1600" b="1">
              <a:solidFill>
                <a:schemeClr val="tx1">
                  <a:lumMod val="50000"/>
                  <a:lumOff val="50000"/>
                </a:schemeClr>
              </a:solidFill>
              <a:latin typeface="+mn-lt"/>
              <a:ea typeface="等线 Light"/>
            </a:endParaRP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RNN – LSTM</a:t>
            </a:r>
          </a:p>
          <a:p>
            <a:pPr>
              <a:lnSpc>
                <a:spcPts val="2200"/>
              </a:lnSpc>
            </a:pPr>
            <a:r>
              <a:rPr lang="en-US" altLang="zh-CN" sz="1600" b="1">
                <a:solidFill>
                  <a:schemeClr val="tx1"/>
                </a:solidFill>
                <a:latin typeface="+mn-lt"/>
                <a:ea typeface="等线 Light"/>
                <a:cs typeface="Calibri"/>
              </a:rPr>
              <a:t>III: Conclusion</a:t>
            </a:r>
            <a:r>
              <a:rPr lang="en-US" altLang="zh-CN" sz="1600" b="1">
                <a:solidFill>
                  <a:schemeClr val="tx1"/>
                </a:solidFill>
                <a:latin typeface="Calibri"/>
                <a:ea typeface="等线 Light"/>
                <a:cs typeface="Calibri"/>
              </a:rPr>
              <a:t> and Summary </a:t>
            </a:r>
            <a:r>
              <a:rPr lang="en-US" sz="1600" b="1" cap="all">
                <a:latin typeface="Calibri Light"/>
                <a:ea typeface="等线 Light"/>
                <a:cs typeface="Calibri Light"/>
              </a:rPr>
              <a:t>CONCLUSION AND SUMMARY</a:t>
            </a:r>
            <a:endParaRPr lang="en-US" sz="1600">
              <a:latin typeface="Frutiger LT 87 ExtraBlackCn"/>
              <a:ea typeface="等线 Light"/>
              <a:cs typeface="Calibri"/>
            </a:endParaRPr>
          </a:p>
          <a:p>
            <a:pPr>
              <a:lnSpc>
                <a:spcPts val="2200"/>
              </a:lnSpc>
            </a:pPr>
            <a:r>
              <a:rPr lang="en-US" sz="1600" b="1" cap="all">
                <a:solidFill>
                  <a:srgbClr val="FFFFFF"/>
                </a:solidFill>
                <a:latin typeface="Calibri Light"/>
                <a:ea typeface="等线 Light"/>
                <a:cs typeface="Calibri Light"/>
              </a:rPr>
              <a:t>CONCLUSION AND SUMMARY</a:t>
            </a:r>
            <a:endParaRPr lang="en-US" sz="1600">
              <a:solidFill>
                <a:srgbClr val="FFFFFF"/>
              </a:solidFill>
              <a:latin typeface="Frutiger LT 87 ExtraBlackCn"/>
              <a:ea typeface="等线 Light"/>
              <a:cs typeface="Calibri"/>
            </a:endParaRPr>
          </a:p>
          <a:p>
            <a:pPr>
              <a:lnSpc>
                <a:spcPts val="2200"/>
              </a:lnSpc>
            </a:pPr>
            <a:endParaRPr lang="en-US" altLang="zh-CN" sz="1600" b="1">
              <a:solidFill>
                <a:schemeClr val="tx1">
                  <a:lumMod val="50000"/>
                  <a:lumOff val="50000"/>
                </a:schemeClr>
              </a:solidFill>
              <a:latin typeface="+mn-lt"/>
              <a:ea typeface="等线 Light"/>
              <a:cs typeface="Calibri"/>
            </a:endParaRPr>
          </a:p>
          <a:p>
            <a:pPr marL="342900" indent="-342900">
              <a:lnSpc>
                <a:spcPts val="2200"/>
              </a:lnSpc>
              <a:buAutoNum type="arabicPeriod"/>
            </a:pPr>
            <a:endParaRPr lang="en-US" sz="1600" b="1">
              <a:solidFill>
                <a:srgbClr val="7F7F7F"/>
              </a:solidFill>
              <a:latin typeface="+mn-lt"/>
              <a:cs typeface="Calibri"/>
            </a:endParaRPr>
          </a:p>
        </p:txBody>
      </p:sp>
    </p:spTree>
    <p:extLst>
      <p:ext uri="{BB962C8B-B14F-4D97-AF65-F5344CB8AC3E}">
        <p14:creationId xmlns:p14="http://schemas.microsoft.com/office/powerpoint/2010/main" val="229089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D08E-47AB-4183-9724-0E30EAC817DF}"/>
              </a:ext>
            </a:extLst>
          </p:cNvPr>
          <p:cNvSpPr>
            <a:spLocks noGrp="1"/>
          </p:cNvSpPr>
          <p:nvPr>
            <p:ph type="title"/>
          </p:nvPr>
        </p:nvSpPr>
        <p:spPr>
          <a:xfrm>
            <a:off x="-77787" y="7938"/>
            <a:ext cx="7886700" cy="994172"/>
          </a:xfrm>
        </p:spPr>
        <p:txBody>
          <a:bodyPr/>
          <a:lstStyle/>
          <a:p>
            <a:r>
              <a:rPr lang="en-US">
                <a:cs typeface="Calibri Light"/>
              </a:rPr>
              <a:t>Prophet Results</a:t>
            </a:r>
            <a:endParaRPr lang="en-US"/>
          </a:p>
        </p:txBody>
      </p:sp>
      <p:pic>
        <p:nvPicPr>
          <p:cNvPr id="5" name="Picture 5" descr="Chart, line chart&#10;&#10;Description automatically generated">
            <a:extLst>
              <a:ext uri="{FF2B5EF4-FFF2-40B4-BE49-F238E27FC236}">
                <a16:creationId xmlns:a16="http://schemas.microsoft.com/office/drawing/2014/main" id="{B254C1D3-47CC-4EFA-BFF3-A5D8029DFA2D}"/>
              </a:ext>
            </a:extLst>
          </p:cNvPr>
          <p:cNvPicPr>
            <a:picLocks noGrp="1" noChangeAspect="1"/>
          </p:cNvPicPr>
          <p:nvPr>
            <p:ph sz="half" idx="1"/>
          </p:nvPr>
        </p:nvPicPr>
        <p:blipFill>
          <a:blip r:embed="rId2"/>
          <a:stretch>
            <a:fillRect/>
          </a:stretch>
        </p:blipFill>
        <p:spPr>
          <a:xfrm>
            <a:off x="223838" y="973649"/>
            <a:ext cx="3886200" cy="2562791"/>
          </a:xfrm>
        </p:spPr>
      </p:pic>
      <p:sp>
        <p:nvSpPr>
          <p:cNvPr id="8" name="Content Placeholder 7">
            <a:extLst>
              <a:ext uri="{FF2B5EF4-FFF2-40B4-BE49-F238E27FC236}">
                <a16:creationId xmlns:a16="http://schemas.microsoft.com/office/drawing/2014/main" id="{49CA2A0B-E15D-4B26-AB2E-C560D6DEBC02}"/>
              </a:ext>
            </a:extLst>
          </p:cNvPr>
          <p:cNvSpPr>
            <a:spLocks noGrp="1"/>
          </p:cNvSpPr>
          <p:nvPr>
            <p:ph sz="half" idx="2"/>
          </p:nvPr>
        </p:nvSpPr>
        <p:spPr>
          <a:xfrm>
            <a:off x="434181" y="3746501"/>
            <a:ext cx="6926262" cy="493317"/>
          </a:xfrm>
        </p:spPr>
        <p:txBody>
          <a:bodyPr vert="horz" lIns="91440" tIns="45720" rIns="91440" bIns="45720" rtlCol="0" anchor="t">
            <a:normAutofit fontScale="62500" lnSpcReduction="20000"/>
          </a:bodyPr>
          <a:lstStyle/>
          <a:p>
            <a:r>
              <a:rPr lang="en-US">
                <a:cs typeface="Calibri"/>
              </a:rPr>
              <a:t>On an average the predictions are off by 16.5 K USD.</a:t>
            </a:r>
          </a:p>
          <a:p>
            <a:r>
              <a:rPr lang="en-US">
                <a:cs typeface="Calibri"/>
              </a:rPr>
              <a:t>Can't get rich with this model </a:t>
            </a:r>
          </a:p>
          <a:p>
            <a:endParaRPr lang="en-US">
              <a:cs typeface="Calibri"/>
            </a:endParaRPr>
          </a:p>
        </p:txBody>
      </p:sp>
      <p:sp>
        <p:nvSpPr>
          <p:cNvPr id="4" name="Slide Number Placeholder 3">
            <a:extLst>
              <a:ext uri="{FF2B5EF4-FFF2-40B4-BE49-F238E27FC236}">
                <a16:creationId xmlns:a16="http://schemas.microsoft.com/office/drawing/2014/main" id="{F841C568-2334-4C84-980C-73A3611550A2}"/>
              </a:ext>
            </a:extLst>
          </p:cNvPr>
          <p:cNvSpPr>
            <a:spLocks noGrp="1"/>
          </p:cNvSpPr>
          <p:nvPr>
            <p:ph type="sldNum" sz="quarter" idx="4"/>
          </p:nvPr>
        </p:nvSpPr>
        <p:spPr/>
        <p:txBody>
          <a:bodyPr/>
          <a:lstStyle/>
          <a:p>
            <a:fld id="{365118A3-1793-2149-900A-53CEDCCBA901}" type="slidenum">
              <a:rPr lang="en-GB" smtClean="0"/>
              <a:pPr/>
              <a:t>20</a:t>
            </a:fld>
            <a:endParaRPr lang="en-GB"/>
          </a:p>
        </p:txBody>
      </p:sp>
      <p:pic>
        <p:nvPicPr>
          <p:cNvPr id="6" name="Picture 6" descr="Chart, line chart&#10;&#10;Description automatically generated">
            <a:extLst>
              <a:ext uri="{FF2B5EF4-FFF2-40B4-BE49-F238E27FC236}">
                <a16:creationId xmlns:a16="http://schemas.microsoft.com/office/drawing/2014/main" id="{E56E7E3A-22CF-4B9D-92C2-5937A73538FA}"/>
              </a:ext>
            </a:extLst>
          </p:cNvPr>
          <p:cNvPicPr>
            <a:picLocks noChangeAspect="1"/>
          </p:cNvPicPr>
          <p:nvPr/>
        </p:nvPicPr>
        <p:blipFill>
          <a:blip r:embed="rId3"/>
          <a:stretch>
            <a:fillRect/>
          </a:stretch>
        </p:blipFill>
        <p:spPr>
          <a:xfrm>
            <a:off x="4239759" y="974432"/>
            <a:ext cx="4466658" cy="2385237"/>
          </a:xfrm>
          <a:prstGeom prst="rect">
            <a:avLst/>
          </a:prstGeom>
        </p:spPr>
      </p:pic>
      <p:cxnSp>
        <p:nvCxnSpPr>
          <p:cNvPr id="3" name="Straight Arrow Connector 2">
            <a:extLst>
              <a:ext uri="{FF2B5EF4-FFF2-40B4-BE49-F238E27FC236}">
                <a16:creationId xmlns:a16="http://schemas.microsoft.com/office/drawing/2014/main" id="{EF6466A1-5571-42A5-ADF5-40401C50F294}"/>
              </a:ext>
            </a:extLst>
          </p:cNvPr>
          <p:cNvCxnSpPr/>
          <p:nvPr/>
        </p:nvCxnSpPr>
        <p:spPr>
          <a:xfrm flipV="1">
            <a:off x="-4579" y="736018"/>
            <a:ext cx="2385782" cy="9073"/>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7" name="Picture 7">
            <a:extLst>
              <a:ext uri="{FF2B5EF4-FFF2-40B4-BE49-F238E27FC236}">
                <a16:creationId xmlns:a16="http://schemas.microsoft.com/office/drawing/2014/main" id="{F0569A52-0A3D-4A0C-BFEB-5A5DF0A5C442}"/>
              </a:ext>
            </a:extLst>
          </p:cNvPr>
          <p:cNvPicPr>
            <a:picLocks noChangeAspect="1"/>
          </p:cNvPicPr>
          <p:nvPr/>
        </p:nvPicPr>
        <p:blipFill>
          <a:blip r:embed="rId4"/>
          <a:stretch>
            <a:fillRect/>
          </a:stretch>
        </p:blipFill>
        <p:spPr>
          <a:xfrm>
            <a:off x="8343639" y="4267070"/>
            <a:ext cx="723900" cy="742950"/>
          </a:xfrm>
          <a:prstGeom prst="rect">
            <a:avLst/>
          </a:prstGeom>
        </p:spPr>
      </p:pic>
      <p:pic>
        <p:nvPicPr>
          <p:cNvPr id="11" name="Picture 11">
            <a:extLst>
              <a:ext uri="{FF2B5EF4-FFF2-40B4-BE49-F238E27FC236}">
                <a16:creationId xmlns:a16="http://schemas.microsoft.com/office/drawing/2014/main" id="{044CC834-690F-4BE7-B625-21581CD0F2DB}"/>
              </a:ext>
            </a:extLst>
          </p:cNvPr>
          <p:cNvPicPr>
            <a:picLocks noChangeAspect="1"/>
          </p:cNvPicPr>
          <p:nvPr/>
        </p:nvPicPr>
        <p:blipFill>
          <a:blip r:embed="rId5"/>
          <a:stretch>
            <a:fillRect/>
          </a:stretch>
        </p:blipFill>
        <p:spPr>
          <a:xfrm>
            <a:off x="4238625" y="3641726"/>
            <a:ext cx="1099344" cy="844550"/>
          </a:xfrm>
          <a:prstGeom prst="rect">
            <a:avLst/>
          </a:prstGeom>
        </p:spPr>
      </p:pic>
    </p:spTree>
    <p:extLst>
      <p:ext uri="{BB962C8B-B14F-4D97-AF65-F5344CB8AC3E}">
        <p14:creationId xmlns:p14="http://schemas.microsoft.com/office/powerpoint/2010/main" val="58247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6F35-641E-4DE4-969F-29EF6087C46C}"/>
              </a:ext>
            </a:extLst>
          </p:cNvPr>
          <p:cNvSpPr>
            <a:spLocks noGrp="1"/>
          </p:cNvSpPr>
          <p:nvPr>
            <p:ph type="title"/>
          </p:nvPr>
        </p:nvSpPr>
        <p:spPr>
          <a:xfrm>
            <a:off x="628650" y="877094"/>
            <a:ext cx="2735263" cy="402827"/>
          </a:xfrm>
        </p:spPr>
        <p:txBody>
          <a:bodyPr>
            <a:normAutofit fontScale="90000"/>
          </a:bodyPr>
          <a:lstStyle/>
          <a:p>
            <a:r>
              <a:rPr lang="en-US">
                <a:cs typeface="Calibri Light"/>
              </a:rPr>
              <a:t>Advantages</a:t>
            </a:r>
            <a:endParaRPr lang="en-US"/>
          </a:p>
        </p:txBody>
      </p:sp>
      <p:sp>
        <p:nvSpPr>
          <p:cNvPr id="3" name="Content Placeholder 2">
            <a:extLst>
              <a:ext uri="{FF2B5EF4-FFF2-40B4-BE49-F238E27FC236}">
                <a16:creationId xmlns:a16="http://schemas.microsoft.com/office/drawing/2014/main" id="{59DA1A7E-BB13-4917-B777-838BF4109B78}"/>
              </a:ext>
            </a:extLst>
          </p:cNvPr>
          <p:cNvSpPr>
            <a:spLocks noGrp="1"/>
          </p:cNvSpPr>
          <p:nvPr>
            <p:ph sz="half" idx="1"/>
          </p:nvPr>
        </p:nvSpPr>
        <p:spPr/>
        <p:txBody>
          <a:bodyPr vert="horz" lIns="91440" tIns="45720" rIns="91440" bIns="45720" rtlCol="0" anchor="t">
            <a:normAutofit/>
          </a:bodyPr>
          <a:lstStyle/>
          <a:p>
            <a:r>
              <a:rPr lang="en-US">
                <a:cs typeface="Calibri"/>
              </a:rPr>
              <a:t>Easy to implement and highly tunable</a:t>
            </a:r>
          </a:p>
          <a:p>
            <a:r>
              <a:rPr lang="en-US">
                <a:cs typeface="Calibri"/>
              </a:rPr>
              <a:t>Open Source </a:t>
            </a:r>
          </a:p>
          <a:p>
            <a:r>
              <a:rPr lang="en-US">
                <a:cs typeface="Calibri"/>
              </a:rPr>
              <a:t>Quick results</a:t>
            </a:r>
          </a:p>
          <a:p>
            <a:r>
              <a:rPr lang="en-US">
                <a:cs typeface="Calibri"/>
              </a:rPr>
              <a:t>Easy visualizations</a:t>
            </a:r>
          </a:p>
          <a:p>
            <a:r>
              <a:rPr lang="en-US">
                <a:cs typeface="Calibri"/>
              </a:rPr>
              <a:t>Deals with seasonality and has parameters for holiday seasonality</a:t>
            </a:r>
          </a:p>
          <a:p>
            <a:r>
              <a:rPr lang="en-US">
                <a:ea typeface="+mn-lt"/>
                <a:cs typeface="+mn-lt"/>
              </a:rPr>
              <a:t>Scales well in both R and Python</a:t>
            </a:r>
          </a:p>
          <a:p>
            <a:endParaRPr lang="en-US">
              <a:cs typeface="Calibri"/>
            </a:endParaRPr>
          </a:p>
        </p:txBody>
      </p:sp>
      <p:sp>
        <p:nvSpPr>
          <p:cNvPr id="4" name="Content Placeholder 3">
            <a:extLst>
              <a:ext uri="{FF2B5EF4-FFF2-40B4-BE49-F238E27FC236}">
                <a16:creationId xmlns:a16="http://schemas.microsoft.com/office/drawing/2014/main" id="{D69637DD-85EB-426B-8063-CC83136EB70B}"/>
              </a:ext>
            </a:extLst>
          </p:cNvPr>
          <p:cNvSpPr>
            <a:spLocks noGrp="1"/>
          </p:cNvSpPr>
          <p:nvPr>
            <p:ph sz="half" idx="2"/>
          </p:nvPr>
        </p:nvSpPr>
        <p:spPr/>
        <p:txBody>
          <a:bodyPr vert="horz" lIns="91440" tIns="45720" rIns="91440" bIns="45720" rtlCol="0" anchor="t">
            <a:normAutofit/>
          </a:bodyPr>
          <a:lstStyle/>
          <a:p>
            <a:r>
              <a:rPr lang="en-US">
                <a:ea typeface="+mn-lt"/>
                <a:cs typeface="+mn-lt"/>
              </a:rPr>
              <a:t>Requires data to be specified in a fixed format</a:t>
            </a:r>
          </a:p>
          <a:p>
            <a:r>
              <a:rPr lang="en-US">
                <a:cs typeface="Calibri"/>
              </a:rPr>
              <a:t>Does not perform out of the box for highly volatile data </a:t>
            </a:r>
          </a:p>
          <a:p>
            <a:r>
              <a:rPr lang="en-US">
                <a:cs typeface="Calibri"/>
              </a:rPr>
              <a:t>Domain knowledge is needed to tune the model </a:t>
            </a:r>
          </a:p>
          <a:p>
            <a:endParaRPr lang="en-US">
              <a:cs typeface="Calibri"/>
            </a:endParaRPr>
          </a:p>
        </p:txBody>
      </p:sp>
      <p:sp>
        <p:nvSpPr>
          <p:cNvPr id="5" name="Slide Number Placeholder 4">
            <a:extLst>
              <a:ext uri="{FF2B5EF4-FFF2-40B4-BE49-F238E27FC236}">
                <a16:creationId xmlns:a16="http://schemas.microsoft.com/office/drawing/2014/main" id="{5D4469DE-6FB0-4428-8606-FD086C544808}"/>
              </a:ext>
            </a:extLst>
          </p:cNvPr>
          <p:cNvSpPr>
            <a:spLocks noGrp="1"/>
          </p:cNvSpPr>
          <p:nvPr>
            <p:ph type="sldNum" sz="quarter" idx="4"/>
          </p:nvPr>
        </p:nvSpPr>
        <p:spPr/>
        <p:txBody>
          <a:bodyPr/>
          <a:lstStyle/>
          <a:p>
            <a:fld id="{365118A3-1793-2149-900A-53CEDCCBA901}" type="slidenum">
              <a:rPr lang="en-GB" smtClean="0"/>
              <a:pPr/>
              <a:t>21</a:t>
            </a:fld>
            <a:endParaRPr lang="en-GB"/>
          </a:p>
        </p:txBody>
      </p:sp>
      <p:sp>
        <p:nvSpPr>
          <p:cNvPr id="8" name="Title 1">
            <a:extLst>
              <a:ext uri="{FF2B5EF4-FFF2-40B4-BE49-F238E27FC236}">
                <a16:creationId xmlns:a16="http://schemas.microsoft.com/office/drawing/2014/main" id="{5D159639-2F0C-4F99-A0A8-137AA1FCBDC0}"/>
              </a:ext>
            </a:extLst>
          </p:cNvPr>
          <p:cNvSpPr txBox="1">
            <a:spLocks/>
          </p:cNvSpPr>
          <p:nvPr/>
        </p:nvSpPr>
        <p:spPr>
          <a:xfrm>
            <a:off x="4571206" y="938213"/>
            <a:ext cx="2735263" cy="43060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a:cs typeface="Calibri Light"/>
              </a:rPr>
              <a:t>Disadvantages</a:t>
            </a:r>
            <a:endParaRPr lang="en-US" sz="3000"/>
          </a:p>
        </p:txBody>
      </p:sp>
      <p:sp>
        <p:nvSpPr>
          <p:cNvPr id="9" name="TextBox 8">
            <a:extLst>
              <a:ext uri="{FF2B5EF4-FFF2-40B4-BE49-F238E27FC236}">
                <a16:creationId xmlns:a16="http://schemas.microsoft.com/office/drawing/2014/main" id="{20B4E682-F488-4035-9D38-35DF222DB3A8}"/>
              </a:ext>
            </a:extLst>
          </p:cNvPr>
          <p:cNvSpPr txBox="1"/>
          <p:nvPr/>
        </p:nvSpPr>
        <p:spPr>
          <a:xfrm>
            <a:off x="628649" y="11271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646464"/>
                </a:solidFill>
                <a:latin typeface="Source Sans Pro"/>
                <a:ea typeface="Source Sans Pro"/>
              </a:rPr>
              <a:t>FB Prophet</a:t>
            </a:r>
          </a:p>
        </p:txBody>
      </p:sp>
      <p:pic>
        <p:nvPicPr>
          <p:cNvPr id="6" name="Picture 6">
            <a:extLst>
              <a:ext uri="{FF2B5EF4-FFF2-40B4-BE49-F238E27FC236}">
                <a16:creationId xmlns:a16="http://schemas.microsoft.com/office/drawing/2014/main" id="{BDB41D95-6F39-4BF3-A861-6EE575C30D1B}"/>
              </a:ext>
            </a:extLst>
          </p:cNvPr>
          <p:cNvPicPr>
            <a:picLocks noChangeAspect="1"/>
          </p:cNvPicPr>
          <p:nvPr/>
        </p:nvPicPr>
        <p:blipFill>
          <a:blip r:embed="rId2"/>
          <a:stretch>
            <a:fillRect/>
          </a:stretch>
        </p:blipFill>
        <p:spPr>
          <a:xfrm>
            <a:off x="8304495" y="4400159"/>
            <a:ext cx="723900" cy="742950"/>
          </a:xfrm>
          <a:prstGeom prst="rect">
            <a:avLst/>
          </a:prstGeom>
        </p:spPr>
      </p:pic>
      <p:pic>
        <p:nvPicPr>
          <p:cNvPr id="7" name="Picture 6">
            <a:extLst>
              <a:ext uri="{FF2B5EF4-FFF2-40B4-BE49-F238E27FC236}">
                <a16:creationId xmlns:a16="http://schemas.microsoft.com/office/drawing/2014/main" id="{E65BBC41-3B8D-4EFF-95C3-EDC66C5C6AC4}"/>
              </a:ext>
            </a:extLst>
          </p:cNvPr>
          <p:cNvPicPr>
            <a:picLocks noChangeAspect="1"/>
          </p:cNvPicPr>
          <p:nvPr/>
        </p:nvPicPr>
        <p:blipFill>
          <a:blip r:embed="rId3"/>
          <a:stretch>
            <a:fillRect/>
          </a:stretch>
        </p:blipFill>
        <p:spPr>
          <a:xfrm>
            <a:off x="4799807" y="3552238"/>
            <a:ext cx="3604418" cy="1031460"/>
          </a:xfrm>
          <a:prstGeom prst="rect">
            <a:avLst/>
          </a:prstGeom>
        </p:spPr>
      </p:pic>
    </p:spTree>
    <p:extLst>
      <p:ext uri="{BB962C8B-B14F-4D97-AF65-F5344CB8AC3E}">
        <p14:creationId xmlns:p14="http://schemas.microsoft.com/office/powerpoint/2010/main" val="33904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34EE2-A09C-43A4-8011-C60A4CD727E8}"/>
              </a:ext>
            </a:extLst>
          </p:cNvPr>
          <p:cNvSpPr>
            <a:spLocks noGrp="1"/>
          </p:cNvSpPr>
          <p:nvPr>
            <p:ph type="sldNum" sz="quarter" idx="4"/>
          </p:nvPr>
        </p:nvSpPr>
        <p:spPr/>
        <p:txBody>
          <a:bodyPr/>
          <a:lstStyle/>
          <a:p>
            <a:fld id="{365118A3-1793-2149-900A-53CEDCCBA901}" type="slidenum">
              <a:rPr lang="en-GB" smtClean="0"/>
              <a:pPr/>
              <a:t>22</a:t>
            </a:fld>
            <a:endParaRPr lang="en-GB"/>
          </a:p>
        </p:txBody>
      </p:sp>
      <p:sp>
        <p:nvSpPr>
          <p:cNvPr id="8" name="Rectangle 7">
            <a:extLst>
              <a:ext uri="{FF2B5EF4-FFF2-40B4-BE49-F238E27FC236}">
                <a16:creationId xmlns:a16="http://schemas.microsoft.com/office/drawing/2014/main" id="{44B2F591-7838-4CC2-A72F-6A79C668143C}"/>
              </a:ext>
            </a:extLst>
          </p:cNvPr>
          <p:cNvSpPr/>
          <p:nvPr/>
        </p:nvSpPr>
        <p:spPr>
          <a:xfrm>
            <a:off x="301431" y="236226"/>
            <a:ext cx="633449"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828801E-B6DE-4CAF-868D-1F524E1E56B7}"/>
              </a:ext>
            </a:extLst>
          </p:cNvPr>
          <p:cNvSpPr/>
          <p:nvPr/>
        </p:nvSpPr>
        <p:spPr>
          <a:xfrm rot="5400000">
            <a:off x="680636" y="-562372"/>
            <a:ext cx="513417" cy="1980148"/>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B2CBC8F-7ADA-4D01-9B27-5105B5CC878A}"/>
              </a:ext>
            </a:extLst>
          </p:cNvPr>
          <p:cNvSpPr/>
          <p:nvPr/>
        </p:nvSpPr>
        <p:spPr>
          <a:xfrm rot="5400000">
            <a:off x="1677346" y="-1250934"/>
            <a:ext cx="549293" cy="3897491"/>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2D5D0443-60EE-45AD-98FB-6DDB3E0368A9}"/>
              </a:ext>
            </a:extLst>
          </p:cNvPr>
          <p:cNvSpPr txBox="1"/>
          <p:nvPr/>
        </p:nvSpPr>
        <p:spPr>
          <a:xfrm>
            <a:off x="14900" y="510888"/>
            <a:ext cx="55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RNN-LSTM Approach</a:t>
            </a:r>
          </a:p>
        </p:txBody>
      </p:sp>
      <p:sp>
        <p:nvSpPr>
          <p:cNvPr id="2" name="Content Placeholder 2">
            <a:extLst>
              <a:ext uri="{FF2B5EF4-FFF2-40B4-BE49-F238E27FC236}">
                <a16:creationId xmlns:a16="http://schemas.microsoft.com/office/drawing/2014/main" id="{662911E9-4D45-4D6F-A881-C9F47932D883}"/>
              </a:ext>
            </a:extLst>
          </p:cNvPr>
          <p:cNvSpPr>
            <a:spLocks noGrp="1"/>
          </p:cNvSpPr>
          <p:nvPr>
            <p:ph idx="1"/>
          </p:nvPr>
        </p:nvSpPr>
        <p:spPr>
          <a:xfrm>
            <a:off x="624682" y="1369219"/>
            <a:ext cx="3850481" cy="3263504"/>
          </a:xfrm>
        </p:spPr>
        <p:txBody>
          <a:bodyPr vert="horz" lIns="91440" tIns="45720" rIns="91440" bIns="45720" rtlCol="0" anchor="t">
            <a:normAutofit/>
          </a:bodyPr>
          <a:lstStyle/>
          <a:p>
            <a:r>
              <a:rPr lang="en-US">
                <a:ea typeface="+mn-lt"/>
                <a:cs typeface="+mn-lt"/>
              </a:rPr>
              <a:t>Long short-term memory networks are an extension of recurrent neural networks, which basically extend the memory.</a:t>
            </a:r>
            <a:endParaRPr lang="en-US">
              <a:cs typeface="Calibri"/>
            </a:endParaRPr>
          </a:p>
          <a:p>
            <a:r>
              <a:rPr lang="en-US">
                <a:ea typeface="+mn-lt"/>
                <a:cs typeface="+mn-lt"/>
              </a:rPr>
              <a:t>Model was trained on the data from '2015-01-01' to  '2021-03-31'</a:t>
            </a:r>
            <a:endParaRPr lang="en-US">
              <a:cs typeface="Calibri"/>
            </a:endParaRPr>
          </a:p>
          <a:p>
            <a:r>
              <a:rPr lang="en-US">
                <a:cs typeface="Calibri"/>
              </a:rPr>
              <a:t>Predictions were made for </a:t>
            </a:r>
            <a:r>
              <a:rPr lang="en-US">
                <a:ea typeface="+mn-lt"/>
                <a:cs typeface="+mn-lt"/>
              </a:rPr>
              <a:t>'2021-04-01' to '2021-08-31'</a:t>
            </a:r>
            <a:endParaRPr lang="en-US">
              <a:cs typeface="Calibri"/>
            </a:endParaRPr>
          </a:p>
          <a:p>
            <a:endParaRPr lang="en-US">
              <a:cs typeface="Calibri"/>
            </a:endParaRPr>
          </a:p>
          <a:p>
            <a:endParaRPr lang="en-US">
              <a:cs typeface="Calibri"/>
            </a:endParaRPr>
          </a:p>
        </p:txBody>
      </p:sp>
      <p:pic>
        <p:nvPicPr>
          <p:cNvPr id="3" name="Picture 4" descr="Diagram&#10;&#10;Description automatically generated">
            <a:extLst>
              <a:ext uri="{FF2B5EF4-FFF2-40B4-BE49-F238E27FC236}">
                <a16:creationId xmlns:a16="http://schemas.microsoft.com/office/drawing/2014/main" id="{70FF6E69-CC6A-4E52-98EB-DBF46482AC17}"/>
              </a:ext>
            </a:extLst>
          </p:cNvPr>
          <p:cNvPicPr>
            <a:picLocks noChangeAspect="1"/>
          </p:cNvPicPr>
          <p:nvPr/>
        </p:nvPicPr>
        <p:blipFill>
          <a:blip r:embed="rId2"/>
          <a:stretch>
            <a:fillRect/>
          </a:stretch>
        </p:blipFill>
        <p:spPr>
          <a:xfrm>
            <a:off x="5129213" y="1390704"/>
            <a:ext cx="3449637" cy="2639903"/>
          </a:xfrm>
          <a:prstGeom prst="rect">
            <a:avLst/>
          </a:prstGeom>
        </p:spPr>
      </p:pic>
      <p:pic>
        <p:nvPicPr>
          <p:cNvPr id="5" name="Picture 5">
            <a:extLst>
              <a:ext uri="{FF2B5EF4-FFF2-40B4-BE49-F238E27FC236}">
                <a16:creationId xmlns:a16="http://schemas.microsoft.com/office/drawing/2014/main" id="{F6200C69-A2F6-412C-B661-75E72D61759D}"/>
              </a:ext>
            </a:extLst>
          </p:cNvPr>
          <p:cNvPicPr>
            <a:picLocks noChangeAspect="1"/>
          </p:cNvPicPr>
          <p:nvPr/>
        </p:nvPicPr>
        <p:blipFill>
          <a:blip r:embed="rId3"/>
          <a:stretch>
            <a:fillRect/>
          </a:stretch>
        </p:blipFill>
        <p:spPr>
          <a:xfrm>
            <a:off x="8421927" y="4400158"/>
            <a:ext cx="723900" cy="742950"/>
          </a:xfrm>
          <a:prstGeom prst="rect">
            <a:avLst/>
          </a:prstGeom>
        </p:spPr>
      </p:pic>
    </p:spTree>
    <p:extLst>
      <p:ext uri="{BB962C8B-B14F-4D97-AF65-F5344CB8AC3E}">
        <p14:creationId xmlns:p14="http://schemas.microsoft.com/office/powerpoint/2010/main" val="231964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C646684-854F-41F5-9919-E819FCBE2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D25961-80FB-4E26-BAB6-F247B7866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0"/>
            <a:ext cx="9143771" cy="5143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F7CA01D-122E-48F1-B7C2-DA567CF0A1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48" y="41878"/>
            <a:ext cx="4080601" cy="4862306"/>
            <a:chOff x="9916" y="55837"/>
            <a:chExt cx="5440803" cy="6483074"/>
          </a:xfrm>
        </p:grpSpPr>
        <p:sp>
          <p:nvSpPr>
            <p:cNvPr id="17" name="Freeform: Shape 16">
              <a:extLst>
                <a:ext uri="{FF2B5EF4-FFF2-40B4-BE49-F238E27FC236}">
                  <a16:creationId xmlns:a16="http://schemas.microsoft.com/office/drawing/2014/main" id="{554ABF84-A227-4625-ADE6-6C7FF2561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172448"/>
              <a:ext cx="5328896" cy="6250127"/>
            </a:xfrm>
            <a:custGeom>
              <a:avLst/>
              <a:gdLst>
                <a:gd name="connsiteX0" fmla="*/ 2304137 w 5328896"/>
                <a:gd name="connsiteY0" fmla="*/ 174 h 6250127"/>
                <a:gd name="connsiteX1" fmla="*/ 2344446 w 5328896"/>
                <a:gd name="connsiteY1" fmla="*/ 510 h 6250127"/>
                <a:gd name="connsiteX2" fmla="*/ 2423385 w 5328896"/>
                <a:gd name="connsiteY2" fmla="*/ 3757 h 6250127"/>
                <a:gd name="connsiteX3" fmla="*/ 2502212 w 5328896"/>
                <a:gd name="connsiteY3" fmla="*/ 7229 h 6250127"/>
                <a:gd name="connsiteX4" fmla="*/ 2581151 w 5328896"/>
                <a:gd name="connsiteY4" fmla="*/ 14619 h 6250127"/>
                <a:gd name="connsiteX5" fmla="*/ 3202362 w 5328896"/>
                <a:gd name="connsiteY5" fmla="*/ 145064 h 6250127"/>
                <a:gd name="connsiteX6" fmla="*/ 3351618 w 5328896"/>
                <a:gd name="connsiteY6" fmla="*/ 199593 h 6250127"/>
                <a:gd name="connsiteX7" fmla="*/ 3388232 w 5328896"/>
                <a:gd name="connsiteY7" fmla="*/ 214597 h 6250127"/>
                <a:gd name="connsiteX8" fmla="*/ 3424511 w 5328896"/>
                <a:gd name="connsiteY8" fmla="*/ 230385 h 6250127"/>
                <a:gd name="connsiteX9" fmla="*/ 3497067 w 5328896"/>
                <a:gd name="connsiteY9" fmla="*/ 262073 h 6250127"/>
                <a:gd name="connsiteX10" fmla="*/ 3532898 w 5328896"/>
                <a:gd name="connsiteY10" fmla="*/ 278756 h 6250127"/>
                <a:gd name="connsiteX11" fmla="*/ 3550701 w 5328896"/>
                <a:gd name="connsiteY11" fmla="*/ 287266 h 6250127"/>
                <a:gd name="connsiteX12" fmla="*/ 3567609 w 5328896"/>
                <a:gd name="connsiteY12" fmla="*/ 297567 h 6250127"/>
                <a:gd name="connsiteX13" fmla="*/ 3634679 w 5328896"/>
                <a:gd name="connsiteY13" fmla="*/ 339332 h 6250127"/>
                <a:gd name="connsiteX14" fmla="*/ 3667822 w 5328896"/>
                <a:gd name="connsiteY14" fmla="*/ 360495 h 6250127"/>
                <a:gd name="connsiteX15" fmla="*/ 3699957 w 5328896"/>
                <a:gd name="connsiteY15" fmla="*/ 383001 h 6250127"/>
                <a:gd name="connsiteX16" fmla="*/ 3763557 w 5328896"/>
                <a:gd name="connsiteY16" fmla="*/ 428572 h 6250127"/>
                <a:gd name="connsiteX17" fmla="*/ 4216924 w 5328896"/>
                <a:gd name="connsiteY17" fmla="*/ 837600 h 6250127"/>
                <a:gd name="connsiteX18" fmla="*/ 4268542 w 5328896"/>
                <a:gd name="connsiteY18" fmla="*/ 891569 h 6250127"/>
                <a:gd name="connsiteX19" fmla="*/ 4318145 w 5328896"/>
                <a:gd name="connsiteY19" fmla="*/ 946883 h 6250127"/>
                <a:gd name="connsiteX20" fmla="*/ 4367860 w 5328896"/>
                <a:gd name="connsiteY20" fmla="*/ 1001748 h 6250127"/>
                <a:gd name="connsiteX21" fmla="*/ 4416119 w 5328896"/>
                <a:gd name="connsiteY21" fmla="*/ 1057509 h 6250127"/>
                <a:gd name="connsiteX22" fmla="*/ 4511405 w 5328896"/>
                <a:gd name="connsiteY22" fmla="*/ 1169143 h 6250127"/>
                <a:gd name="connsiteX23" fmla="*/ 4558881 w 5328896"/>
                <a:gd name="connsiteY23" fmla="*/ 1224681 h 6250127"/>
                <a:gd name="connsiteX24" fmla="*/ 4606916 w 5328896"/>
                <a:gd name="connsiteY24" fmla="*/ 1279994 h 6250127"/>
                <a:gd name="connsiteX25" fmla="*/ 4795810 w 5328896"/>
                <a:gd name="connsiteY25" fmla="*/ 1506846 h 6250127"/>
                <a:gd name="connsiteX26" fmla="*/ 4964437 w 5328896"/>
                <a:gd name="connsiteY26" fmla="*/ 1751165 h 6250127"/>
                <a:gd name="connsiteX27" fmla="*/ 5222864 w 5328896"/>
                <a:gd name="connsiteY27" fmla="*/ 2293660 h 6250127"/>
                <a:gd name="connsiteX28" fmla="*/ 5328788 w 5328896"/>
                <a:gd name="connsiteY28" fmla="*/ 2899307 h 6250127"/>
                <a:gd name="connsiteX29" fmla="*/ 5302699 w 5328896"/>
                <a:gd name="connsiteY29" fmla="*/ 3211144 h 6250127"/>
                <a:gd name="connsiteX30" fmla="*/ 5220177 w 5328896"/>
                <a:gd name="connsiteY30" fmla="*/ 3513352 h 6250127"/>
                <a:gd name="connsiteX31" fmla="*/ 5042145 w 5328896"/>
                <a:gd name="connsiteY31" fmla="*/ 4030542 h 6250127"/>
                <a:gd name="connsiteX32" fmla="*/ 5002507 w 5328896"/>
                <a:gd name="connsiteY32" fmla="*/ 4161771 h 6250127"/>
                <a:gd name="connsiteX33" fmla="*/ 4964213 w 5328896"/>
                <a:gd name="connsiteY33" fmla="*/ 4294680 h 6250127"/>
                <a:gd name="connsiteX34" fmla="*/ 4926143 w 5328896"/>
                <a:gd name="connsiteY34" fmla="*/ 4430164 h 6250127"/>
                <a:gd name="connsiteX35" fmla="*/ 4906660 w 5328896"/>
                <a:gd name="connsiteY35" fmla="*/ 4498914 h 6250127"/>
                <a:gd name="connsiteX36" fmla="*/ 4885610 w 5328896"/>
                <a:gd name="connsiteY36" fmla="*/ 4569119 h 6250127"/>
                <a:gd name="connsiteX37" fmla="*/ 4862880 w 5328896"/>
                <a:gd name="connsiteY37" fmla="*/ 4640220 h 6250127"/>
                <a:gd name="connsiteX38" fmla="*/ 4837799 w 5328896"/>
                <a:gd name="connsiteY38" fmla="*/ 4712105 h 6250127"/>
                <a:gd name="connsiteX39" fmla="*/ 4809694 w 5328896"/>
                <a:gd name="connsiteY39" fmla="*/ 4784438 h 6250127"/>
                <a:gd name="connsiteX40" fmla="*/ 4776775 w 5328896"/>
                <a:gd name="connsiteY40" fmla="*/ 4856435 h 6250127"/>
                <a:gd name="connsiteX41" fmla="*/ 4611171 w 5328896"/>
                <a:gd name="connsiteY41" fmla="*/ 5125275 h 6250127"/>
                <a:gd name="connsiteX42" fmla="*/ 4412648 w 5328896"/>
                <a:gd name="connsiteY42" fmla="*/ 5355374 h 6250127"/>
                <a:gd name="connsiteX43" fmla="*/ 4360470 w 5328896"/>
                <a:gd name="connsiteY43" fmla="*/ 5408560 h 6250127"/>
                <a:gd name="connsiteX44" fmla="*/ 4307732 w 5328896"/>
                <a:gd name="connsiteY44" fmla="*/ 5461186 h 6250127"/>
                <a:gd name="connsiteX45" fmla="*/ 4253426 w 5328896"/>
                <a:gd name="connsiteY45" fmla="*/ 5512580 h 6250127"/>
                <a:gd name="connsiteX46" fmla="*/ 4198449 w 5328896"/>
                <a:gd name="connsiteY46" fmla="*/ 5563526 h 6250127"/>
                <a:gd name="connsiteX47" fmla="*/ 4141904 w 5328896"/>
                <a:gd name="connsiteY47" fmla="*/ 5613017 h 6250127"/>
                <a:gd name="connsiteX48" fmla="*/ 4084463 w 5328896"/>
                <a:gd name="connsiteY48" fmla="*/ 5661948 h 6250127"/>
                <a:gd name="connsiteX49" fmla="*/ 4070019 w 5328896"/>
                <a:gd name="connsiteY49" fmla="*/ 5674153 h 6250127"/>
                <a:gd name="connsiteX50" fmla="*/ 4055015 w 5328896"/>
                <a:gd name="connsiteY50" fmla="*/ 5685798 h 6250127"/>
                <a:gd name="connsiteX51" fmla="*/ 4025007 w 5328896"/>
                <a:gd name="connsiteY51" fmla="*/ 5708976 h 6250127"/>
                <a:gd name="connsiteX52" fmla="*/ 3964879 w 5328896"/>
                <a:gd name="connsiteY52" fmla="*/ 5755443 h 6250127"/>
                <a:gd name="connsiteX53" fmla="*/ 3839920 w 5328896"/>
                <a:gd name="connsiteY53" fmla="*/ 5843228 h 6250127"/>
                <a:gd name="connsiteX54" fmla="*/ 3709251 w 5328896"/>
                <a:gd name="connsiteY54" fmla="*/ 5923735 h 6250127"/>
                <a:gd name="connsiteX55" fmla="*/ 3140218 w 5328896"/>
                <a:gd name="connsiteY55" fmla="*/ 6158872 h 6250127"/>
                <a:gd name="connsiteX56" fmla="*/ 2537371 w 5328896"/>
                <a:gd name="connsiteY56" fmla="*/ 6247328 h 6250127"/>
                <a:gd name="connsiteX57" fmla="*/ 2462015 w 5328896"/>
                <a:gd name="connsiteY57" fmla="*/ 6249344 h 6250127"/>
                <a:gd name="connsiteX58" fmla="*/ 2424393 w 5328896"/>
                <a:gd name="connsiteY58" fmla="*/ 6250127 h 6250127"/>
                <a:gd name="connsiteX59" fmla="*/ 2386883 w 5328896"/>
                <a:gd name="connsiteY59" fmla="*/ 6249568 h 6250127"/>
                <a:gd name="connsiteX60" fmla="*/ 2311975 w 5328896"/>
                <a:gd name="connsiteY60" fmla="*/ 6247777 h 6250127"/>
                <a:gd name="connsiteX61" fmla="*/ 2236843 w 5328896"/>
                <a:gd name="connsiteY61" fmla="*/ 6244529 h 6250127"/>
                <a:gd name="connsiteX62" fmla="*/ 2085571 w 5328896"/>
                <a:gd name="connsiteY62" fmla="*/ 6232213 h 6250127"/>
                <a:gd name="connsiteX63" fmla="*/ 1935307 w 5328896"/>
                <a:gd name="connsiteY63" fmla="*/ 6212394 h 6250127"/>
                <a:gd name="connsiteX64" fmla="*/ 1786610 w 5328896"/>
                <a:gd name="connsiteY64" fmla="*/ 6184961 h 6250127"/>
                <a:gd name="connsiteX65" fmla="*/ 1639706 w 5328896"/>
                <a:gd name="connsiteY65" fmla="*/ 6151034 h 6250127"/>
                <a:gd name="connsiteX66" fmla="*/ 1494928 w 5328896"/>
                <a:gd name="connsiteY66" fmla="*/ 6110724 h 6250127"/>
                <a:gd name="connsiteX67" fmla="*/ 1423379 w 5328896"/>
                <a:gd name="connsiteY67" fmla="*/ 6088219 h 6250127"/>
                <a:gd name="connsiteX68" fmla="*/ 1352278 w 5328896"/>
                <a:gd name="connsiteY68" fmla="*/ 6064929 h 6250127"/>
                <a:gd name="connsiteX69" fmla="*/ 805863 w 5328896"/>
                <a:gd name="connsiteY69" fmla="*/ 5828896 h 6250127"/>
                <a:gd name="connsiteX70" fmla="*/ 305132 w 5328896"/>
                <a:gd name="connsiteY70" fmla="*/ 5512356 h 6250127"/>
                <a:gd name="connsiteX71" fmla="*/ 189467 w 5328896"/>
                <a:gd name="connsiteY71" fmla="*/ 5419757 h 6250127"/>
                <a:gd name="connsiteX72" fmla="*/ 78617 w 5328896"/>
                <a:gd name="connsiteY72" fmla="*/ 5321559 h 6250127"/>
                <a:gd name="connsiteX73" fmla="*/ 51408 w 5328896"/>
                <a:gd name="connsiteY73" fmla="*/ 5296477 h 6250127"/>
                <a:gd name="connsiteX74" fmla="*/ 37748 w 5328896"/>
                <a:gd name="connsiteY74" fmla="*/ 5283937 h 6250127"/>
                <a:gd name="connsiteX75" fmla="*/ 24647 w 5328896"/>
                <a:gd name="connsiteY75" fmla="*/ 5270836 h 6250127"/>
                <a:gd name="connsiteX76" fmla="*/ 0 w 5328896"/>
                <a:gd name="connsiteY76" fmla="*/ 5246031 h 6250127"/>
                <a:gd name="connsiteX77" fmla="*/ 0 w 5328896"/>
                <a:gd name="connsiteY77" fmla="*/ 4785725 h 6250127"/>
                <a:gd name="connsiteX78" fmla="*/ 17705 w 5328896"/>
                <a:gd name="connsiteY78" fmla="*/ 4808399 h 6250127"/>
                <a:gd name="connsiteX79" fmla="*/ 58574 w 5328896"/>
                <a:gd name="connsiteY79" fmla="*/ 4861249 h 6250127"/>
                <a:gd name="connsiteX80" fmla="*/ 101683 w 5328896"/>
                <a:gd name="connsiteY80" fmla="*/ 4912420 h 6250127"/>
                <a:gd name="connsiteX81" fmla="*/ 145127 w 5328896"/>
                <a:gd name="connsiteY81" fmla="*/ 4963254 h 6250127"/>
                <a:gd name="connsiteX82" fmla="*/ 190923 w 5328896"/>
                <a:gd name="connsiteY82" fmla="*/ 5012185 h 6250127"/>
                <a:gd name="connsiteX83" fmla="*/ 237391 w 5328896"/>
                <a:gd name="connsiteY83" fmla="*/ 5060444 h 6250127"/>
                <a:gd name="connsiteX84" fmla="*/ 249035 w 5328896"/>
                <a:gd name="connsiteY84" fmla="*/ 5072537 h 6250127"/>
                <a:gd name="connsiteX85" fmla="*/ 261240 w 5328896"/>
                <a:gd name="connsiteY85" fmla="*/ 5083958 h 6250127"/>
                <a:gd name="connsiteX86" fmla="*/ 285650 w 5328896"/>
                <a:gd name="connsiteY86" fmla="*/ 5106912 h 6250127"/>
                <a:gd name="connsiteX87" fmla="*/ 334581 w 5328896"/>
                <a:gd name="connsiteY87" fmla="*/ 5152819 h 6250127"/>
                <a:gd name="connsiteX88" fmla="*/ 346785 w 5328896"/>
                <a:gd name="connsiteY88" fmla="*/ 5164353 h 6250127"/>
                <a:gd name="connsiteX89" fmla="*/ 359550 w 5328896"/>
                <a:gd name="connsiteY89" fmla="*/ 5175214 h 6250127"/>
                <a:gd name="connsiteX90" fmla="*/ 384967 w 5328896"/>
                <a:gd name="connsiteY90" fmla="*/ 5197048 h 6250127"/>
                <a:gd name="connsiteX91" fmla="*/ 488092 w 5328896"/>
                <a:gd name="connsiteY91" fmla="*/ 5283041 h 6250127"/>
                <a:gd name="connsiteX92" fmla="*/ 940116 w 5328896"/>
                <a:gd name="connsiteY92" fmla="*/ 5573716 h 6250127"/>
                <a:gd name="connsiteX93" fmla="*/ 1444877 w 5328896"/>
                <a:gd name="connsiteY93" fmla="*/ 5758130 h 6250127"/>
                <a:gd name="connsiteX94" fmla="*/ 1510380 w 5328896"/>
                <a:gd name="connsiteY94" fmla="*/ 5772798 h 6250127"/>
                <a:gd name="connsiteX95" fmla="*/ 1576106 w 5328896"/>
                <a:gd name="connsiteY95" fmla="*/ 5786235 h 6250127"/>
                <a:gd name="connsiteX96" fmla="*/ 1642281 w 5328896"/>
                <a:gd name="connsiteY96" fmla="*/ 5796984 h 6250127"/>
                <a:gd name="connsiteX97" fmla="*/ 1675312 w 5328896"/>
                <a:gd name="connsiteY97" fmla="*/ 5802359 h 6250127"/>
                <a:gd name="connsiteX98" fmla="*/ 1708455 w 5328896"/>
                <a:gd name="connsiteY98" fmla="*/ 5807061 h 6250127"/>
                <a:gd name="connsiteX99" fmla="*/ 1841364 w 5328896"/>
                <a:gd name="connsiteY99" fmla="*/ 5821282 h 6250127"/>
                <a:gd name="connsiteX100" fmla="*/ 1974496 w 5328896"/>
                <a:gd name="connsiteY100" fmla="*/ 5828896 h 6250127"/>
                <a:gd name="connsiteX101" fmla="*/ 2107517 w 5328896"/>
                <a:gd name="connsiteY101" fmla="*/ 5830463 h 6250127"/>
                <a:gd name="connsiteX102" fmla="*/ 2173916 w 5328896"/>
                <a:gd name="connsiteY102" fmla="*/ 5828448 h 6250127"/>
                <a:gd name="connsiteX103" fmla="*/ 2240090 w 5328896"/>
                <a:gd name="connsiteY103" fmla="*/ 5826433 h 6250127"/>
                <a:gd name="connsiteX104" fmla="*/ 2306936 w 5328896"/>
                <a:gd name="connsiteY104" fmla="*/ 5822737 h 6250127"/>
                <a:gd name="connsiteX105" fmla="*/ 2374006 w 5328896"/>
                <a:gd name="connsiteY105" fmla="*/ 5818258 h 6250127"/>
                <a:gd name="connsiteX106" fmla="*/ 2407485 w 5328896"/>
                <a:gd name="connsiteY106" fmla="*/ 5816355 h 6250127"/>
                <a:gd name="connsiteX107" fmla="*/ 2440740 w 5328896"/>
                <a:gd name="connsiteY107" fmla="*/ 5813108 h 6250127"/>
                <a:gd name="connsiteX108" fmla="*/ 2507139 w 5328896"/>
                <a:gd name="connsiteY108" fmla="*/ 5806838 h 6250127"/>
                <a:gd name="connsiteX109" fmla="*/ 3024777 w 5328896"/>
                <a:gd name="connsiteY109" fmla="*/ 5721292 h 6250127"/>
                <a:gd name="connsiteX110" fmla="*/ 3514311 w 5328896"/>
                <a:gd name="connsiteY110" fmla="*/ 5556472 h 6250127"/>
                <a:gd name="connsiteX111" fmla="*/ 3631320 w 5328896"/>
                <a:gd name="connsiteY111" fmla="*/ 5499927 h 6250127"/>
                <a:gd name="connsiteX112" fmla="*/ 3745529 w 5328896"/>
                <a:gd name="connsiteY112" fmla="*/ 5436552 h 6250127"/>
                <a:gd name="connsiteX113" fmla="*/ 3801179 w 5328896"/>
                <a:gd name="connsiteY113" fmla="*/ 5401841 h 6250127"/>
                <a:gd name="connsiteX114" fmla="*/ 3829059 w 5328896"/>
                <a:gd name="connsiteY114" fmla="*/ 5384374 h 6250127"/>
                <a:gd name="connsiteX115" fmla="*/ 3842944 w 5328896"/>
                <a:gd name="connsiteY115" fmla="*/ 5375640 h 6250127"/>
                <a:gd name="connsiteX116" fmla="*/ 3856380 w 5328896"/>
                <a:gd name="connsiteY116" fmla="*/ 5366123 h 6250127"/>
                <a:gd name="connsiteX117" fmla="*/ 3910462 w 5328896"/>
                <a:gd name="connsiteY117" fmla="*/ 5328277 h 6250127"/>
                <a:gd name="connsiteX118" fmla="*/ 3963871 w 5328896"/>
                <a:gd name="connsiteY118" fmla="*/ 5289199 h 6250127"/>
                <a:gd name="connsiteX119" fmla="*/ 4015937 w 5328896"/>
                <a:gd name="connsiteY119" fmla="*/ 5247994 h 6250127"/>
                <a:gd name="connsiteX120" fmla="*/ 4067108 w 5328896"/>
                <a:gd name="connsiteY120" fmla="*/ 5205558 h 6250127"/>
                <a:gd name="connsiteX121" fmla="*/ 4117046 w 5328896"/>
                <a:gd name="connsiteY121" fmla="*/ 5161329 h 6250127"/>
                <a:gd name="connsiteX122" fmla="*/ 4165866 w 5328896"/>
                <a:gd name="connsiteY122" fmla="*/ 5116093 h 6250127"/>
                <a:gd name="connsiteX123" fmla="*/ 4340763 w 5328896"/>
                <a:gd name="connsiteY123" fmla="*/ 4924400 h 6250127"/>
                <a:gd name="connsiteX124" fmla="*/ 4469529 w 5328896"/>
                <a:gd name="connsiteY124" fmla="*/ 4715352 h 6250127"/>
                <a:gd name="connsiteX125" fmla="*/ 4494050 w 5328896"/>
                <a:gd name="connsiteY125" fmla="*/ 4659255 h 6250127"/>
                <a:gd name="connsiteX126" fmla="*/ 4515101 w 5328896"/>
                <a:gd name="connsiteY126" fmla="*/ 4600135 h 6250127"/>
                <a:gd name="connsiteX127" fmla="*/ 4534360 w 5328896"/>
                <a:gd name="connsiteY127" fmla="*/ 4538887 h 6250127"/>
                <a:gd name="connsiteX128" fmla="*/ 4552387 w 5328896"/>
                <a:gd name="connsiteY128" fmla="*/ 4475848 h 6250127"/>
                <a:gd name="connsiteX129" fmla="*/ 4685183 w 5328896"/>
                <a:gd name="connsiteY129" fmla="*/ 3930329 h 6250127"/>
                <a:gd name="connsiteX130" fmla="*/ 4860193 w 5328896"/>
                <a:gd name="connsiteY130" fmla="*/ 3382235 h 6250127"/>
                <a:gd name="connsiteX131" fmla="*/ 4950889 w 5328896"/>
                <a:gd name="connsiteY131" fmla="*/ 2898635 h 6250127"/>
                <a:gd name="connsiteX132" fmla="*/ 4877212 w 5328896"/>
                <a:gd name="connsiteY132" fmla="*/ 2402047 h 6250127"/>
                <a:gd name="connsiteX133" fmla="*/ 4664917 w 5328896"/>
                <a:gd name="connsiteY133" fmla="*/ 1926958 h 6250127"/>
                <a:gd name="connsiteX134" fmla="*/ 4520923 w 5328896"/>
                <a:gd name="connsiteY134" fmla="*/ 1703577 h 6250127"/>
                <a:gd name="connsiteX135" fmla="*/ 4357671 w 5328896"/>
                <a:gd name="connsiteY135" fmla="*/ 1490834 h 6250127"/>
                <a:gd name="connsiteX136" fmla="*/ 4164186 w 5328896"/>
                <a:gd name="connsiteY136" fmla="*/ 1300596 h 6250127"/>
                <a:gd name="connsiteX137" fmla="*/ 4059941 w 5328896"/>
                <a:gd name="connsiteY137" fmla="*/ 1214491 h 6250127"/>
                <a:gd name="connsiteX138" fmla="*/ 4006868 w 5328896"/>
                <a:gd name="connsiteY138" fmla="*/ 1173062 h 6250127"/>
                <a:gd name="connsiteX139" fmla="*/ 3951890 w 5328896"/>
                <a:gd name="connsiteY139" fmla="*/ 1134545 h 6250127"/>
                <a:gd name="connsiteX140" fmla="*/ 3491021 w 5328896"/>
                <a:gd name="connsiteY140" fmla="*/ 881044 h 6250127"/>
                <a:gd name="connsiteX141" fmla="*/ 3431565 w 5328896"/>
                <a:gd name="connsiteY141" fmla="*/ 856747 h 6250127"/>
                <a:gd name="connsiteX142" fmla="*/ 3402117 w 5328896"/>
                <a:gd name="connsiteY142" fmla="*/ 844318 h 6250127"/>
                <a:gd name="connsiteX143" fmla="*/ 3372109 w 5328896"/>
                <a:gd name="connsiteY143" fmla="*/ 833457 h 6250127"/>
                <a:gd name="connsiteX144" fmla="*/ 3312204 w 5328896"/>
                <a:gd name="connsiteY144" fmla="*/ 812294 h 6250127"/>
                <a:gd name="connsiteX145" fmla="*/ 3297312 w 5328896"/>
                <a:gd name="connsiteY145" fmla="*/ 806920 h 6250127"/>
                <a:gd name="connsiteX146" fmla="*/ 3283428 w 5328896"/>
                <a:gd name="connsiteY146" fmla="*/ 799642 h 6250127"/>
                <a:gd name="connsiteX147" fmla="*/ 3254764 w 5328896"/>
                <a:gd name="connsiteY147" fmla="*/ 787101 h 6250127"/>
                <a:gd name="connsiteX148" fmla="*/ 3196875 w 5328896"/>
                <a:gd name="connsiteY148" fmla="*/ 763475 h 6250127"/>
                <a:gd name="connsiteX149" fmla="*/ 3167987 w 5328896"/>
                <a:gd name="connsiteY149" fmla="*/ 751606 h 6250127"/>
                <a:gd name="connsiteX150" fmla="*/ 3138875 w 5328896"/>
                <a:gd name="connsiteY150" fmla="*/ 740409 h 6250127"/>
                <a:gd name="connsiteX151" fmla="*/ 3020522 w 5328896"/>
                <a:gd name="connsiteY151" fmla="*/ 700772 h 6250127"/>
                <a:gd name="connsiteX152" fmla="*/ 2529645 w 5328896"/>
                <a:gd name="connsiteY152" fmla="*/ 614667 h 6250127"/>
                <a:gd name="connsiteX153" fmla="*/ 2467053 w 5328896"/>
                <a:gd name="connsiteY153" fmla="*/ 610412 h 6250127"/>
                <a:gd name="connsiteX154" fmla="*/ 2404014 w 5328896"/>
                <a:gd name="connsiteY154" fmla="*/ 609628 h 6250127"/>
                <a:gd name="connsiteX155" fmla="*/ 2340975 w 5328896"/>
                <a:gd name="connsiteY155" fmla="*/ 608620 h 6250127"/>
                <a:gd name="connsiteX156" fmla="*/ 2310295 w 5328896"/>
                <a:gd name="connsiteY156" fmla="*/ 608844 h 6250127"/>
                <a:gd name="connsiteX157" fmla="*/ 2280175 w 5328896"/>
                <a:gd name="connsiteY157" fmla="*/ 609740 h 6250127"/>
                <a:gd name="connsiteX158" fmla="*/ 2220271 w 5328896"/>
                <a:gd name="connsiteY158" fmla="*/ 613099 h 6250127"/>
                <a:gd name="connsiteX159" fmla="*/ 2160815 w 5328896"/>
                <a:gd name="connsiteY159" fmla="*/ 618474 h 6250127"/>
                <a:gd name="connsiteX160" fmla="*/ 2131143 w 5328896"/>
                <a:gd name="connsiteY160" fmla="*/ 621497 h 6250127"/>
                <a:gd name="connsiteX161" fmla="*/ 2101695 w 5328896"/>
                <a:gd name="connsiteY161" fmla="*/ 625528 h 6250127"/>
                <a:gd name="connsiteX162" fmla="*/ 2072246 w 5328896"/>
                <a:gd name="connsiteY162" fmla="*/ 629559 h 6250127"/>
                <a:gd name="connsiteX163" fmla="*/ 2043022 w 5328896"/>
                <a:gd name="connsiteY163" fmla="*/ 634710 h 6250127"/>
                <a:gd name="connsiteX164" fmla="*/ 1589991 w 5328896"/>
                <a:gd name="connsiteY164" fmla="*/ 781726 h 6250127"/>
                <a:gd name="connsiteX165" fmla="*/ 1164728 w 5328896"/>
                <a:gd name="connsiteY165" fmla="*/ 1048663 h 6250127"/>
                <a:gd name="connsiteX166" fmla="*/ 753685 w 5328896"/>
                <a:gd name="connsiteY166" fmla="*/ 1390844 h 6250127"/>
                <a:gd name="connsiteX167" fmla="*/ 542957 w 5328896"/>
                <a:gd name="connsiteY167" fmla="*/ 1577611 h 6250127"/>
                <a:gd name="connsiteX168" fmla="*/ 318681 w 5328896"/>
                <a:gd name="connsiteY168" fmla="*/ 1763145 h 6250127"/>
                <a:gd name="connsiteX169" fmla="*/ 94503 w 5328896"/>
                <a:gd name="connsiteY169" fmla="*/ 1933550 h 6250127"/>
                <a:gd name="connsiteX170" fmla="*/ 0 w 5328896"/>
                <a:gd name="connsiteY170" fmla="*/ 2005537 h 6250127"/>
                <a:gd name="connsiteX171" fmla="*/ 0 w 5328896"/>
                <a:gd name="connsiteY171" fmla="*/ 1354489 h 6250127"/>
                <a:gd name="connsiteX172" fmla="*/ 157556 w 5328896"/>
                <a:gd name="connsiteY172" fmla="*/ 1188626 h 6250127"/>
                <a:gd name="connsiteX173" fmla="*/ 251947 w 5328896"/>
                <a:gd name="connsiteY173" fmla="*/ 1086397 h 6250127"/>
                <a:gd name="connsiteX174" fmla="*/ 351152 w 5328896"/>
                <a:gd name="connsiteY174" fmla="*/ 981593 h 6250127"/>
                <a:gd name="connsiteX175" fmla="*/ 788060 w 5328896"/>
                <a:gd name="connsiteY175" fmla="*/ 578389 h 6250127"/>
                <a:gd name="connsiteX176" fmla="*/ 1314768 w 5328896"/>
                <a:gd name="connsiteY176" fmla="*/ 237215 h 6250127"/>
                <a:gd name="connsiteX177" fmla="*/ 1935643 w 5328896"/>
                <a:gd name="connsiteY177" fmla="*/ 31190 h 6250127"/>
                <a:gd name="connsiteX178" fmla="*/ 1976400 w 5328896"/>
                <a:gd name="connsiteY178" fmla="*/ 24360 h 6250127"/>
                <a:gd name="connsiteX179" fmla="*/ 2017269 w 5328896"/>
                <a:gd name="connsiteY179" fmla="*/ 18873 h 6250127"/>
                <a:gd name="connsiteX180" fmla="*/ 2058250 w 5328896"/>
                <a:gd name="connsiteY180" fmla="*/ 13611 h 6250127"/>
                <a:gd name="connsiteX181" fmla="*/ 2099231 w 5328896"/>
                <a:gd name="connsiteY181" fmla="*/ 9580 h 6250127"/>
                <a:gd name="connsiteX182" fmla="*/ 2181305 w 5328896"/>
                <a:gd name="connsiteY182" fmla="*/ 3645 h 6250127"/>
                <a:gd name="connsiteX183" fmla="*/ 2263268 w 5328896"/>
                <a:gd name="connsiteY18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5328896" h="6250127">
                  <a:moveTo>
                    <a:pt x="2304137" y="174"/>
                  </a:moveTo>
                  <a:cubicBezTo>
                    <a:pt x="2317797" y="-50"/>
                    <a:pt x="2331457" y="-162"/>
                    <a:pt x="2344446" y="510"/>
                  </a:cubicBezTo>
                  <a:lnTo>
                    <a:pt x="2423385" y="3757"/>
                  </a:lnTo>
                  <a:lnTo>
                    <a:pt x="2502212" y="7229"/>
                  </a:lnTo>
                  <a:cubicBezTo>
                    <a:pt x="2528525" y="8572"/>
                    <a:pt x="2554838" y="12155"/>
                    <a:pt x="2581151" y="14619"/>
                  </a:cubicBezTo>
                  <a:cubicBezTo>
                    <a:pt x="2791431" y="34885"/>
                    <a:pt x="3001039" y="77994"/>
                    <a:pt x="3202362" y="145064"/>
                  </a:cubicBezTo>
                  <a:lnTo>
                    <a:pt x="3351618" y="199593"/>
                  </a:lnTo>
                  <a:cubicBezTo>
                    <a:pt x="3364159" y="203848"/>
                    <a:pt x="3376140" y="209447"/>
                    <a:pt x="3388232" y="214597"/>
                  </a:cubicBezTo>
                  <a:lnTo>
                    <a:pt x="3424511" y="230385"/>
                  </a:lnTo>
                  <a:lnTo>
                    <a:pt x="3497067" y="262073"/>
                  </a:lnTo>
                  <a:cubicBezTo>
                    <a:pt x="3509160" y="267335"/>
                    <a:pt x="3521253" y="272598"/>
                    <a:pt x="3532898" y="278756"/>
                  </a:cubicBezTo>
                  <a:cubicBezTo>
                    <a:pt x="3538832" y="281667"/>
                    <a:pt x="3544879" y="284131"/>
                    <a:pt x="3550701" y="287266"/>
                  </a:cubicBezTo>
                  <a:cubicBezTo>
                    <a:pt x="3556412" y="290513"/>
                    <a:pt x="3562010" y="294208"/>
                    <a:pt x="3567609" y="297567"/>
                  </a:cubicBezTo>
                  <a:lnTo>
                    <a:pt x="3634679" y="339332"/>
                  </a:lnTo>
                  <a:cubicBezTo>
                    <a:pt x="3645764" y="346386"/>
                    <a:pt x="3657185" y="352881"/>
                    <a:pt x="3667822" y="360495"/>
                  </a:cubicBezTo>
                  <a:lnTo>
                    <a:pt x="3699957" y="383001"/>
                  </a:lnTo>
                  <a:lnTo>
                    <a:pt x="3763557" y="428572"/>
                  </a:lnTo>
                  <a:cubicBezTo>
                    <a:pt x="3931176" y="552188"/>
                    <a:pt x="4079312" y="693270"/>
                    <a:pt x="4216924" y="837600"/>
                  </a:cubicBezTo>
                  <a:cubicBezTo>
                    <a:pt x="4234055" y="855739"/>
                    <a:pt x="4251299" y="873766"/>
                    <a:pt x="4268542" y="891569"/>
                  </a:cubicBezTo>
                  <a:lnTo>
                    <a:pt x="4318145" y="946883"/>
                  </a:lnTo>
                  <a:lnTo>
                    <a:pt x="4367860" y="1001748"/>
                  </a:lnTo>
                  <a:cubicBezTo>
                    <a:pt x="4384655" y="1019887"/>
                    <a:pt x="4399883" y="1039146"/>
                    <a:pt x="4416119" y="1057509"/>
                  </a:cubicBezTo>
                  <a:cubicBezTo>
                    <a:pt x="4447806" y="1094907"/>
                    <a:pt x="4480726" y="1131409"/>
                    <a:pt x="4511405" y="1169143"/>
                  </a:cubicBezTo>
                  <a:cubicBezTo>
                    <a:pt x="4527081" y="1187730"/>
                    <a:pt x="4542757" y="1206430"/>
                    <a:pt x="4558881" y="1224681"/>
                  </a:cubicBezTo>
                  <a:cubicBezTo>
                    <a:pt x="4574781" y="1243044"/>
                    <a:pt x="4591128" y="1261071"/>
                    <a:pt x="4606916" y="1279994"/>
                  </a:cubicBezTo>
                  <a:cubicBezTo>
                    <a:pt x="4671187" y="1354230"/>
                    <a:pt x="4735234" y="1428914"/>
                    <a:pt x="4795810" y="1506846"/>
                  </a:cubicBezTo>
                  <a:cubicBezTo>
                    <a:pt x="4856498" y="1584665"/>
                    <a:pt x="4912147" y="1666739"/>
                    <a:pt x="4964437" y="1751165"/>
                  </a:cubicBezTo>
                  <a:cubicBezTo>
                    <a:pt x="5068793" y="1920240"/>
                    <a:pt x="5157474" y="2101295"/>
                    <a:pt x="5222864" y="2293660"/>
                  </a:cubicBezTo>
                  <a:cubicBezTo>
                    <a:pt x="5288031" y="2485801"/>
                    <a:pt x="5326997" y="2690819"/>
                    <a:pt x="5328788" y="2899307"/>
                  </a:cubicBezTo>
                  <a:cubicBezTo>
                    <a:pt x="5330019" y="3003439"/>
                    <a:pt x="5320726" y="3108132"/>
                    <a:pt x="5302699" y="3211144"/>
                  </a:cubicBezTo>
                  <a:cubicBezTo>
                    <a:pt x="5284336" y="3314157"/>
                    <a:pt x="5256231" y="3415490"/>
                    <a:pt x="5220177" y="3513352"/>
                  </a:cubicBezTo>
                  <a:cubicBezTo>
                    <a:pt x="5157250" y="3684890"/>
                    <a:pt x="5096114" y="3856428"/>
                    <a:pt x="5042145" y="4030542"/>
                  </a:cubicBezTo>
                  <a:lnTo>
                    <a:pt x="5002507" y="4161771"/>
                  </a:lnTo>
                  <a:lnTo>
                    <a:pt x="4964213" y="4294680"/>
                  </a:lnTo>
                  <a:lnTo>
                    <a:pt x="4926143" y="4430164"/>
                  </a:lnTo>
                  <a:lnTo>
                    <a:pt x="4906660" y="4498914"/>
                  </a:lnTo>
                  <a:lnTo>
                    <a:pt x="4885610" y="4569119"/>
                  </a:lnTo>
                  <a:cubicBezTo>
                    <a:pt x="4879116" y="4592297"/>
                    <a:pt x="4870718" y="4616482"/>
                    <a:pt x="4862880" y="4640220"/>
                  </a:cubicBezTo>
                  <a:cubicBezTo>
                    <a:pt x="4854594" y="4664182"/>
                    <a:pt x="4847876" y="4687807"/>
                    <a:pt x="4837799" y="4712105"/>
                  </a:cubicBezTo>
                  <a:lnTo>
                    <a:pt x="4809694" y="4784438"/>
                  </a:lnTo>
                  <a:cubicBezTo>
                    <a:pt x="4799169" y="4808511"/>
                    <a:pt x="4787860" y="4832473"/>
                    <a:pt x="4776775" y="4856435"/>
                  </a:cubicBezTo>
                  <a:cubicBezTo>
                    <a:pt x="4730419" y="4951273"/>
                    <a:pt x="4674994" y="5044096"/>
                    <a:pt x="4611171" y="5125275"/>
                  </a:cubicBezTo>
                  <a:cubicBezTo>
                    <a:pt x="4549139" y="5208805"/>
                    <a:pt x="4480838" y="5282817"/>
                    <a:pt x="4412648" y="5355374"/>
                  </a:cubicBezTo>
                  <a:cubicBezTo>
                    <a:pt x="4395964" y="5374073"/>
                    <a:pt x="4378049" y="5391092"/>
                    <a:pt x="4360470" y="5408560"/>
                  </a:cubicBezTo>
                  <a:lnTo>
                    <a:pt x="4307732" y="5461186"/>
                  </a:lnTo>
                  <a:cubicBezTo>
                    <a:pt x="4290488" y="5479101"/>
                    <a:pt x="4271789" y="5495560"/>
                    <a:pt x="4253426" y="5512580"/>
                  </a:cubicBezTo>
                  <a:lnTo>
                    <a:pt x="4198449" y="5563526"/>
                  </a:lnTo>
                  <a:cubicBezTo>
                    <a:pt x="4180422" y="5580770"/>
                    <a:pt x="4160827" y="5596670"/>
                    <a:pt x="4141904" y="5613017"/>
                  </a:cubicBezTo>
                  <a:lnTo>
                    <a:pt x="4084463" y="5661948"/>
                  </a:lnTo>
                  <a:lnTo>
                    <a:pt x="4070019" y="5674153"/>
                  </a:lnTo>
                  <a:lnTo>
                    <a:pt x="4055015" y="5685798"/>
                  </a:lnTo>
                  <a:lnTo>
                    <a:pt x="4025007" y="5708976"/>
                  </a:lnTo>
                  <a:lnTo>
                    <a:pt x="3964879" y="5755443"/>
                  </a:lnTo>
                  <a:cubicBezTo>
                    <a:pt x="3924122" y="5785563"/>
                    <a:pt x="3881685" y="5813892"/>
                    <a:pt x="3839920" y="5843228"/>
                  </a:cubicBezTo>
                  <a:cubicBezTo>
                    <a:pt x="3796812" y="5870437"/>
                    <a:pt x="3753143" y="5897309"/>
                    <a:pt x="3709251" y="5923735"/>
                  </a:cubicBezTo>
                  <a:cubicBezTo>
                    <a:pt x="3531554" y="6026299"/>
                    <a:pt x="3338742" y="6106022"/>
                    <a:pt x="3140218" y="6158872"/>
                  </a:cubicBezTo>
                  <a:cubicBezTo>
                    <a:pt x="2941695" y="6211946"/>
                    <a:pt x="2738357" y="6239714"/>
                    <a:pt x="2537371" y="6247328"/>
                  </a:cubicBezTo>
                  <a:lnTo>
                    <a:pt x="2462015" y="6249344"/>
                  </a:lnTo>
                  <a:lnTo>
                    <a:pt x="2424393" y="6250127"/>
                  </a:lnTo>
                  <a:lnTo>
                    <a:pt x="2386883" y="6249568"/>
                  </a:lnTo>
                  <a:lnTo>
                    <a:pt x="2311975" y="6247777"/>
                  </a:lnTo>
                  <a:cubicBezTo>
                    <a:pt x="2287005" y="6247105"/>
                    <a:pt x="2262260" y="6246881"/>
                    <a:pt x="2236843" y="6244529"/>
                  </a:cubicBezTo>
                  <a:cubicBezTo>
                    <a:pt x="2186232" y="6240722"/>
                    <a:pt x="2135845" y="6237699"/>
                    <a:pt x="2085571" y="6232213"/>
                  </a:cubicBezTo>
                  <a:lnTo>
                    <a:pt x="1935307" y="6212394"/>
                  </a:lnTo>
                  <a:lnTo>
                    <a:pt x="1786610" y="6184961"/>
                  </a:lnTo>
                  <a:cubicBezTo>
                    <a:pt x="1737456" y="6173988"/>
                    <a:pt x="1688525" y="6162231"/>
                    <a:pt x="1639706" y="6151034"/>
                  </a:cubicBezTo>
                  <a:cubicBezTo>
                    <a:pt x="1591110" y="6138829"/>
                    <a:pt x="1543075" y="6123938"/>
                    <a:pt x="1494928" y="6110724"/>
                  </a:cubicBezTo>
                  <a:cubicBezTo>
                    <a:pt x="1470742" y="6104566"/>
                    <a:pt x="1447229" y="6095833"/>
                    <a:pt x="1423379" y="6088219"/>
                  </a:cubicBezTo>
                  <a:lnTo>
                    <a:pt x="1352278" y="6064929"/>
                  </a:lnTo>
                  <a:cubicBezTo>
                    <a:pt x="1163608" y="6000210"/>
                    <a:pt x="980873" y="5921271"/>
                    <a:pt x="805863" y="5828896"/>
                  </a:cubicBezTo>
                  <a:cubicBezTo>
                    <a:pt x="630966" y="5736408"/>
                    <a:pt x="462451" y="5631940"/>
                    <a:pt x="305132" y="5512356"/>
                  </a:cubicBezTo>
                  <a:cubicBezTo>
                    <a:pt x="265047" y="5483468"/>
                    <a:pt x="227537" y="5451220"/>
                    <a:pt x="189467" y="5419757"/>
                  </a:cubicBezTo>
                  <a:cubicBezTo>
                    <a:pt x="150726" y="5388965"/>
                    <a:pt x="115007" y="5354926"/>
                    <a:pt x="78617" y="5321559"/>
                  </a:cubicBezTo>
                  <a:lnTo>
                    <a:pt x="51408" y="5296477"/>
                  </a:lnTo>
                  <a:lnTo>
                    <a:pt x="37748" y="5283937"/>
                  </a:lnTo>
                  <a:lnTo>
                    <a:pt x="24647" y="5270836"/>
                  </a:lnTo>
                  <a:lnTo>
                    <a:pt x="0" y="5246031"/>
                  </a:lnTo>
                  <a:lnTo>
                    <a:pt x="0" y="4785725"/>
                  </a:lnTo>
                  <a:lnTo>
                    <a:pt x="17705" y="4808399"/>
                  </a:lnTo>
                  <a:lnTo>
                    <a:pt x="58574" y="4861249"/>
                  </a:lnTo>
                  <a:cubicBezTo>
                    <a:pt x="72458" y="4878717"/>
                    <a:pt x="87350" y="4895288"/>
                    <a:pt x="101683" y="4912420"/>
                  </a:cubicBezTo>
                  <a:lnTo>
                    <a:pt x="145127" y="4963254"/>
                  </a:lnTo>
                  <a:cubicBezTo>
                    <a:pt x="159683" y="4980162"/>
                    <a:pt x="175583" y="4995837"/>
                    <a:pt x="190923" y="5012185"/>
                  </a:cubicBezTo>
                  <a:lnTo>
                    <a:pt x="237391" y="5060444"/>
                  </a:lnTo>
                  <a:lnTo>
                    <a:pt x="249035" y="5072537"/>
                  </a:lnTo>
                  <a:lnTo>
                    <a:pt x="261240" y="5083958"/>
                  </a:lnTo>
                  <a:lnTo>
                    <a:pt x="285650" y="5106912"/>
                  </a:lnTo>
                  <a:lnTo>
                    <a:pt x="334581" y="5152819"/>
                  </a:lnTo>
                  <a:lnTo>
                    <a:pt x="346785" y="5164353"/>
                  </a:lnTo>
                  <a:lnTo>
                    <a:pt x="359550" y="5175214"/>
                  </a:lnTo>
                  <a:lnTo>
                    <a:pt x="384967" y="5197048"/>
                  </a:lnTo>
                  <a:cubicBezTo>
                    <a:pt x="418894" y="5226160"/>
                    <a:pt x="452261" y="5256056"/>
                    <a:pt x="488092" y="5283041"/>
                  </a:cubicBezTo>
                  <a:cubicBezTo>
                    <a:pt x="628167" y="5394675"/>
                    <a:pt x="779102" y="5493881"/>
                    <a:pt x="940116" y="5573716"/>
                  </a:cubicBezTo>
                  <a:cubicBezTo>
                    <a:pt x="1101017" y="5653774"/>
                    <a:pt x="1270764" y="5715918"/>
                    <a:pt x="1444877" y="5758130"/>
                  </a:cubicBezTo>
                  <a:lnTo>
                    <a:pt x="1510380" y="5772798"/>
                  </a:lnTo>
                  <a:cubicBezTo>
                    <a:pt x="1532326" y="5777390"/>
                    <a:pt x="1553824" y="5783100"/>
                    <a:pt x="1576106" y="5786235"/>
                  </a:cubicBezTo>
                  <a:lnTo>
                    <a:pt x="1642281" y="5796984"/>
                  </a:lnTo>
                  <a:lnTo>
                    <a:pt x="1675312" y="5802359"/>
                  </a:lnTo>
                  <a:cubicBezTo>
                    <a:pt x="1686285" y="5804151"/>
                    <a:pt x="1697258" y="5806054"/>
                    <a:pt x="1708455" y="5807061"/>
                  </a:cubicBezTo>
                  <a:cubicBezTo>
                    <a:pt x="1752907" y="5811765"/>
                    <a:pt x="1797136" y="5817251"/>
                    <a:pt x="1841364" y="5821282"/>
                  </a:cubicBezTo>
                  <a:lnTo>
                    <a:pt x="1974496" y="5828896"/>
                  </a:lnTo>
                  <a:lnTo>
                    <a:pt x="2107517" y="5830463"/>
                  </a:lnTo>
                  <a:cubicBezTo>
                    <a:pt x="2129575" y="5830799"/>
                    <a:pt x="2151857" y="5829008"/>
                    <a:pt x="2173916" y="5828448"/>
                  </a:cubicBezTo>
                  <a:lnTo>
                    <a:pt x="2240090" y="5826433"/>
                  </a:lnTo>
                  <a:cubicBezTo>
                    <a:pt x="2261924" y="5826208"/>
                    <a:pt x="2284542" y="5824193"/>
                    <a:pt x="2306936" y="5822737"/>
                  </a:cubicBezTo>
                  <a:lnTo>
                    <a:pt x="2374006" y="5818258"/>
                  </a:lnTo>
                  <a:lnTo>
                    <a:pt x="2407485" y="5816355"/>
                  </a:lnTo>
                  <a:lnTo>
                    <a:pt x="2440740" y="5813108"/>
                  </a:lnTo>
                  <a:cubicBezTo>
                    <a:pt x="2462911" y="5810869"/>
                    <a:pt x="2484969" y="5808741"/>
                    <a:pt x="2507139" y="5806838"/>
                  </a:cubicBezTo>
                  <a:cubicBezTo>
                    <a:pt x="2683828" y="5789371"/>
                    <a:pt x="2856710" y="5762050"/>
                    <a:pt x="3024777" y="5721292"/>
                  </a:cubicBezTo>
                  <a:cubicBezTo>
                    <a:pt x="3192732" y="5680423"/>
                    <a:pt x="3356321" y="5626902"/>
                    <a:pt x="3514311" y="5556472"/>
                  </a:cubicBezTo>
                  <a:cubicBezTo>
                    <a:pt x="3553276" y="5537997"/>
                    <a:pt x="3592242" y="5518962"/>
                    <a:pt x="3631320" y="5499927"/>
                  </a:cubicBezTo>
                  <a:cubicBezTo>
                    <a:pt x="3669166" y="5478765"/>
                    <a:pt x="3707795" y="5458610"/>
                    <a:pt x="3745529" y="5436552"/>
                  </a:cubicBezTo>
                  <a:lnTo>
                    <a:pt x="3801179" y="5401841"/>
                  </a:lnTo>
                  <a:lnTo>
                    <a:pt x="3829059" y="5384374"/>
                  </a:lnTo>
                  <a:lnTo>
                    <a:pt x="3842944" y="5375640"/>
                  </a:lnTo>
                  <a:lnTo>
                    <a:pt x="3856380" y="5366123"/>
                  </a:lnTo>
                  <a:lnTo>
                    <a:pt x="3910462" y="5328277"/>
                  </a:lnTo>
                  <a:cubicBezTo>
                    <a:pt x="3928489" y="5315624"/>
                    <a:pt x="3946852" y="5303420"/>
                    <a:pt x="3963871" y="5289199"/>
                  </a:cubicBezTo>
                  <a:lnTo>
                    <a:pt x="4015937" y="5247994"/>
                  </a:lnTo>
                  <a:cubicBezTo>
                    <a:pt x="4033293" y="5234222"/>
                    <a:pt x="4050760" y="5220562"/>
                    <a:pt x="4067108" y="5205558"/>
                  </a:cubicBezTo>
                  <a:lnTo>
                    <a:pt x="4117046" y="5161329"/>
                  </a:lnTo>
                  <a:cubicBezTo>
                    <a:pt x="4133506" y="5146437"/>
                    <a:pt x="4150526" y="5131881"/>
                    <a:pt x="4165866" y="5116093"/>
                  </a:cubicBezTo>
                  <a:cubicBezTo>
                    <a:pt x="4229352" y="5054398"/>
                    <a:pt x="4290153" y="4991135"/>
                    <a:pt x="4340763" y="4924400"/>
                  </a:cubicBezTo>
                  <a:cubicBezTo>
                    <a:pt x="4393949" y="4858450"/>
                    <a:pt x="4434594" y="4788916"/>
                    <a:pt x="4469529" y="4715352"/>
                  </a:cubicBezTo>
                  <a:lnTo>
                    <a:pt x="4494050" y="4659255"/>
                  </a:lnTo>
                  <a:lnTo>
                    <a:pt x="4515101" y="4600135"/>
                  </a:lnTo>
                  <a:cubicBezTo>
                    <a:pt x="4522602" y="4580988"/>
                    <a:pt x="4527865" y="4559266"/>
                    <a:pt x="4534360" y="4538887"/>
                  </a:cubicBezTo>
                  <a:cubicBezTo>
                    <a:pt x="4540518" y="4518061"/>
                    <a:pt x="4546900" y="4497906"/>
                    <a:pt x="4552387" y="4475848"/>
                  </a:cubicBezTo>
                  <a:cubicBezTo>
                    <a:pt x="4597063" y="4303637"/>
                    <a:pt x="4634797" y="4115080"/>
                    <a:pt x="4685183" y="3930329"/>
                  </a:cubicBezTo>
                  <a:cubicBezTo>
                    <a:pt x="4734786" y="3744906"/>
                    <a:pt x="4794130" y="3562059"/>
                    <a:pt x="4860193" y="3382235"/>
                  </a:cubicBezTo>
                  <a:cubicBezTo>
                    <a:pt x="4918081" y="3226932"/>
                    <a:pt x="4948425" y="3064015"/>
                    <a:pt x="4950889" y="2898635"/>
                  </a:cubicBezTo>
                  <a:cubicBezTo>
                    <a:pt x="4953576" y="2733255"/>
                    <a:pt x="4926815" y="2565636"/>
                    <a:pt x="4877212" y="2402047"/>
                  </a:cubicBezTo>
                  <a:cubicBezTo>
                    <a:pt x="4827833" y="2238123"/>
                    <a:pt x="4754045" y="2079013"/>
                    <a:pt x="4664917" y="1926958"/>
                  </a:cubicBezTo>
                  <a:cubicBezTo>
                    <a:pt x="4620465" y="1850818"/>
                    <a:pt x="4571310" y="1776918"/>
                    <a:pt x="4520923" y="1703577"/>
                  </a:cubicBezTo>
                  <a:cubicBezTo>
                    <a:pt x="4470313" y="1630349"/>
                    <a:pt x="4416679" y="1558464"/>
                    <a:pt x="4357671" y="1490834"/>
                  </a:cubicBezTo>
                  <a:cubicBezTo>
                    <a:pt x="4297542" y="1423764"/>
                    <a:pt x="4232936" y="1359157"/>
                    <a:pt x="4164186" y="1300596"/>
                  </a:cubicBezTo>
                  <a:cubicBezTo>
                    <a:pt x="4130707" y="1270141"/>
                    <a:pt x="4095436" y="1242148"/>
                    <a:pt x="4059941" y="1214491"/>
                  </a:cubicBezTo>
                  <a:cubicBezTo>
                    <a:pt x="4042250" y="1200607"/>
                    <a:pt x="4024671" y="1186611"/>
                    <a:pt x="4006868" y="1173062"/>
                  </a:cubicBezTo>
                  <a:cubicBezTo>
                    <a:pt x="3988617" y="1160074"/>
                    <a:pt x="3970254" y="1147197"/>
                    <a:pt x="3951890" y="1134545"/>
                  </a:cubicBezTo>
                  <a:cubicBezTo>
                    <a:pt x="3805321" y="1031980"/>
                    <a:pt x="3648899" y="948562"/>
                    <a:pt x="3491021" y="881044"/>
                  </a:cubicBezTo>
                  <a:lnTo>
                    <a:pt x="3431565" y="856747"/>
                  </a:lnTo>
                  <a:lnTo>
                    <a:pt x="3402117" y="844318"/>
                  </a:lnTo>
                  <a:cubicBezTo>
                    <a:pt x="3392375" y="840063"/>
                    <a:pt x="3382074" y="837040"/>
                    <a:pt x="3372109" y="833457"/>
                  </a:cubicBezTo>
                  <a:lnTo>
                    <a:pt x="3312204" y="812294"/>
                  </a:lnTo>
                  <a:cubicBezTo>
                    <a:pt x="3307278" y="810503"/>
                    <a:pt x="3302239" y="808823"/>
                    <a:pt x="3297312" y="806920"/>
                  </a:cubicBezTo>
                  <a:cubicBezTo>
                    <a:pt x="3292498" y="804792"/>
                    <a:pt x="3288131" y="801993"/>
                    <a:pt x="3283428" y="799642"/>
                  </a:cubicBezTo>
                  <a:cubicBezTo>
                    <a:pt x="3274135" y="794827"/>
                    <a:pt x="3264393" y="791020"/>
                    <a:pt x="3254764" y="787101"/>
                  </a:cubicBezTo>
                  <a:lnTo>
                    <a:pt x="3196875" y="763475"/>
                  </a:lnTo>
                  <a:lnTo>
                    <a:pt x="3167987" y="751606"/>
                  </a:lnTo>
                  <a:cubicBezTo>
                    <a:pt x="3158357" y="747688"/>
                    <a:pt x="3148840" y="743433"/>
                    <a:pt x="3138875" y="740409"/>
                  </a:cubicBezTo>
                  <a:lnTo>
                    <a:pt x="3020522" y="700772"/>
                  </a:lnTo>
                  <a:cubicBezTo>
                    <a:pt x="2861300" y="652849"/>
                    <a:pt x="2696592" y="625192"/>
                    <a:pt x="2529645" y="614667"/>
                  </a:cubicBezTo>
                  <a:cubicBezTo>
                    <a:pt x="2508706" y="613435"/>
                    <a:pt x="2488104" y="610860"/>
                    <a:pt x="2467053" y="610412"/>
                  </a:cubicBezTo>
                  <a:lnTo>
                    <a:pt x="2404014" y="609628"/>
                  </a:lnTo>
                  <a:lnTo>
                    <a:pt x="2340975" y="608620"/>
                  </a:lnTo>
                  <a:cubicBezTo>
                    <a:pt x="2330338" y="608173"/>
                    <a:pt x="2320260" y="608397"/>
                    <a:pt x="2310295" y="608844"/>
                  </a:cubicBezTo>
                  <a:lnTo>
                    <a:pt x="2280175" y="609740"/>
                  </a:lnTo>
                  <a:cubicBezTo>
                    <a:pt x="2260020" y="609852"/>
                    <a:pt x="2240202" y="611868"/>
                    <a:pt x="2220271" y="613099"/>
                  </a:cubicBezTo>
                  <a:cubicBezTo>
                    <a:pt x="2200228" y="613995"/>
                    <a:pt x="2180522" y="616458"/>
                    <a:pt x="2160815" y="618474"/>
                  </a:cubicBezTo>
                  <a:cubicBezTo>
                    <a:pt x="2150961" y="619482"/>
                    <a:pt x="2140996" y="620153"/>
                    <a:pt x="2131143" y="621497"/>
                  </a:cubicBezTo>
                  <a:lnTo>
                    <a:pt x="2101695" y="625528"/>
                  </a:lnTo>
                  <a:lnTo>
                    <a:pt x="2072246" y="629559"/>
                  </a:lnTo>
                  <a:lnTo>
                    <a:pt x="2043022" y="634710"/>
                  </a:lnTo>
                  <a:cubicBezTo>
                    <a:pt x="1887272" y="661918"/>
                    <a:pt x="1736224" y="710849"/>
                    <a:pt x="1589991" y="781726"/>
                  </a:cubicBezTo>
                  <a:cubicBezTo>
                    <a:pt x="1443646" y="852268"/>
                    <a:pt x="1302787" y="944307"/>
                    <a:pt x="1164728" y="1048663"/>
                  </a:cubicBezTo>
                  <a:cubicBezTo>
                    <a:pt x="1026669" y="1153244"/>
                    <a:pt x="891185" y="1269917"/>
                    <a:pt x="753685" y="1390844"/>
                  </a:cubicBezTo>
                  <a:lnTo>
                    <a:pt x="542957" y="1577611"/>
                  </a:lnTo>
                  <a:cubicBezTo>
                    <a:pt x="468497" y="1642329"/>
                    <a:pt x="393701" y="1704137"/>
                    <a:pt x="318681" y="1763145"/>
                  </a:cubicBezTo>
                  <a:cubicBezTo>
                    <a:pt x="243717" y="1822322"/>
                    <a:pt x="168473" y="1878391"/>
                    <a:pt x="94503" y="1933550"/>
                  </a:cubicBezTo>
                  <a:lnTo>
                    <a:pt x="0" y="2005537"/>
                  </a:lnTo>
                  <a:lnTo>
                    <a:pt x="0" y="1354489"/>
                  </a:lnTo>
                  <a:lnTo>
                    <a:pt x="157556" y="1188626"/>
                  </a:lnTo>
                  <a:lnTo>
                    <a:pt x="251947" y="1086397"/>
                  </a:lnTo>
                  <a:cubicBezTo>
                    <a:pt x="284530" y="1051351"/>
                    <a:pt x="317561" y="1016416"/>
                    <a:pt x="351152" y="981593"/>
                  </a:cubicBezTo>
                  <a:cubicBezTo>
                    <a:pt x="485405" y="842414"/>
                    <a:pt x="628950" y="705699"/>
                    <a:pt x="788060" y="578389"/>
                  </a:cubicBezTo>
                  <a:cubicBezTo>
                    <a:pt x="946834" y="451190"/>
                    <a:pt x="1121955" y="333398"/>
                    <a:pt x="1314768" y="237215"/>
                  </a:cubicBezTo>
                  <a:cubicBezTo>
                    <a:pt x="1507133" y="141033"/>
                    <a:pt x="1718197" y="68028"/>
                    <a:pt x="1935643" y="31190"/>
                  </a:cubicBezTo>
                  <a:lnTo>
                    <a:pt x="1976400" y="24360"/>
                  </a:lnTo>
                  <a:cubicBezTo>
                    <a:pt x="1990060" y="22344"/>
                    <a:pt x="2003721" y="20665"/>
                    <a:pt x="2017269" y="18873"/>
                  </a:cubicBezTo>
                  <a:lnTo>
                    <a:pt x="2058250" y="13611"/>
                  </a:lnTo>
                  <a:cubicBezTo>
                    <a:pt x="2071910" y="11931"/>
                    <a:pt x="2085571" y="10924"/>
                    <a:pt x="2099231" y="9580"/>
                  </a:cubicBezTo>
                  <a:cubicBezTo>
                    <a:pt x="2126552" y="7229"/>
                    <a:pt x="2153985" y="4653"/>
                    <a:pt x="2181305" y="3645"/>
                  </a:cubicBezTo>
                  <a:cubicBezTo>
                    <a:pt x="2208626" y="2414"/>
                    <a:pt x="2236059" y="510"/>
                    <a:pt x="2263268"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7CDCE2-4098-497E-A8FD-A16CF0F3B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232079"/>
              <a:ext cx="5440803" cy="6130481"/>
            </a:xfrm>
            <a:custGeom>
              <a:avLst/>
              <a:gdLst>
                <a:gd name="connsiteX0" fmla="*/ 2410732 w 5440803"/>
                <a:gd name="connsiteY0" fmla="*/ 0 h 6130481"/>
                <a:gd name="connsiteX1" fmla="*/ 4712616 w 5440803"/>
                <a:gd name="connsiteY1" fmla="*/ 1134258 h 6130481"/>
                <a:gd name="connsiteX2" fmla="*/ 5332931 w 5440803"/>
                <a:gd name="connsiteY2" fmla="*/ 3362353 h 6130481"/>
                <a:gd name="connsiteX3" fmla="*/ 4505919 w 5440803"/>
                <a:gd name="connsiteY3" fmla="*/ 5293280 h 6130481"/>
                <a:gd name="connsiteX4" fmla="*/ 2341759 w 5440803"/>
                <a:gd name="connsiteY4" fmla="*/ 6130481 h 6130481"/>
                <a:gd name="connsiteX5" fmla="*/ 57118 w 5440803"/>
                <a:gd name="connsiteY5" fmla="*/ 5212325 h 6130481"/>
                <a:gd name="connsiteX6" fmla="*/ 0 w 5440803"/>
                <a:gd name="connsiteY6" fmla="*/ 5151529 h 6130481"/>
                <a:gd name="connsiteX7" fmla="*/ 0 w 5440803"/>
                <a:gd name="connsiteY7" fmla="*/ 4222733 h 6130481"/>
                <a:gd name="connsiteX8" fmla="*/ 124146 w 5440803"/>
                <a:gd name="connsiteY8" fmla="*/ 4421298 h 6130481"/>
                <a:gd name="connsiteX9" fmla="*/ 458643 w 5440803"/>
                <a:gd name="connsiteY9" fmla="*/ 4813600 h 6130481"/>
                <a:gd name="connsiteX10" fmla="*/ 2341982 w 5440803"/>
                <a:gd name="connsiteY10" fmla="*/ 5570406 h 6130481"/>
                <a:gd name="connsiteX11" fmla="*/ 3330456 w 5440803"/>
                <a:gd name="connsiteY11" fmla="*/ 5407153 h 6130481"/>
                <a:gd name="connsiteX12" fmla="*/ 4101930 w 5440803"/>
                <a:gd name="connsiteY12" fmla="*/ 4897241 h 6130481"/>
                <a:gd name="connsiteX13" fmla="*/ 4362933 w 5440803"/>
                <a:gd name="connsiteY13" fmla="*/ 4564802 h 6130481"/>
                <a:gd name="connsiteX14" fmla="*/ 4493042 w 5440803"/>
                <a:gd name="connsiteY14" fmla="*/ 4149952 h 6130481"/>
                <a:gd name="connsiteX15" fmla="*/ 4796929 w 5440803"/>
                <a:gd name="connsiteY15" fmla="*/ 3168421 h 6130481"/>
                <a:gd name="connsiteX16" fmla="*/ 4788084 w 5440803"/>
                <a:gd name="connsiteY16" fmla="*/ 2321590 h 6130481"/>
                <a:gd name="connsiteX17" fmla="*/ 4281755 w 5440803"/>
                <a:gd name="connsiteY17" fmla="*/ 1501856 h 6130481"/>
                <a:gd name="connsiteX18" fmla="*/ 3434364 w 5440803"/>
                <a:gd name="connsiteY18" fmla="*/ 808425 h 6130481"/>
                <a:gd name="connsiteX19" fmla="*/ 2410732 w 5440803"/>
                <a:gd name="connsiteY19" fmla="*/ 559851 h 6130481"/>
                <a:gd name="connsiteX20" fmla="*/ 1556847 w 5440803"/>
                <a:gd name="connsiteY20" fmla="*/ 812008 h 6130481"/>
                <a:gd name="connsiteX21" fmla="*/ 733530 w 5440803"/>
                <a:gd name="connsiteY21" fmla="*/ 1502976 h 6130481"/>
                <a:gd name="connsiteX22" fmla="*/ 379145 w 5440803"/>
                <a:gd name="connsiteY22" fmla="*/ 1831049 h 6130481"/>
                <a:gd name="connsiteX23" fmla="*/ 71661 w 5440803"/>
                <a:gd name="connsiteY23" fmla="*/ 2115762 h 6130481"/>
                <a:gd name="connsiteX24" fmla="*/ 0 w 5440803"/>
                <a:gd name="connsiteY24" fmla="*/ 2191545 h 6130481"/>
                <a:gd name="connsiteX25" fmla="*/ 0 w 5440803"/>
                <a:gd name="connsiteY25" fmla="*/ 1412025 h 6130481"/>
                <a:gd name="connsiteX26" fmla="*/ 106977 w 5440803"/>
                <a:gd name="connsiteY26" fmla="*/ 1315650 h 6130481"/>
                <a:gd name="connsiteX27" fmla="*/ 329318 w 5440803"/>
                <a:gd name="connsiteY27" fmla="*/ 1107273 h 6130481"/>
                <a:gd name="connsiteX28" fmla="*/ 2410732 w 5440803"/>
                <a:gd name="connsiteY28"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0803" h="6130481">
                  <a:moveTo>
                    <a:pt x="2410732" y="0"/>
                  </a:moveTo>
                  <a:cubicBezTo>
                    <a:pt x="3390136" y="0"/>
                    <a:pt x="4116374" y="463445"/>
                    <a:pt x="4712616" y="1134258"/>
                  </a:cubicBezTo>
                  <a:cubicBezTo>
                    <a:pt x="5210212" y="1694109"/>
                    <a:pt x="5651598" y="2516643"/>
                    <a:pt x="5332931" y="3362353"/>
                  </a:cubicBezTo>
                  <a:cubicBezTo>
                    <a:pt x="4905653" y="4496612"/>
                    <a:pt x="5094658" y="4716633"/>
                    <a:pt x="4505919" y="5293280"/>
                  </a:cubicBezTo>
                  <a:cubicBezTo>
                    <a:pt x="3917179" y="5869926"/>
                    <a:pt x="3240096" y="6130481"/>
                    <a:pt x="2341759" y="6130481"/>
                  </a:cubicBezTo>
                  <a:cubicBezTo>
                    <a:pt x="1451371" y="6130481"/>
                    <a:pt x="644514" y="5780127"/>
                    <a:pt x="57118" y="5212325"/>
                  </a:cubicBezTo>
                  <a:lnTo>
                    <a:pt x="0" y="5151529"/>
                  </a:lnTo>
                  <a:lnTo>
                    <a:pt x="0" y="4222733"/>
                  </a:lnTo>
                  <a:lnTo>
                    <a:pt x="124146" y="4421298"/>
                  </a:lnTo>
                  <a:cubicBezTo>
                    <a:pt x="221742" y="4561527"/>
                    <a:pt x="333461" y="4692616"/>
                    <a:pt x="458643" y="4813600"/>
                  </a:cubicBezTo>
                  <a:cubicBezTo>
                    <a:pt x="963629" y="5301566"/>
                    <a:pt x="1632539" y="5570406"/>
                    <a:pt x="2341982" y="5570406"/>
                  </a:cubicBezTo>
                  <a:cubicBezTo>
                    <a:pt x="2722681" y="5570406"/>
                    <a:pt x="3046051" y="5516996"/>
                    <a:pt x="3330456" y="5407153"/>
                  </a:cubicBezTo>
                  <a:cubicBezTo>
                    <a:pt x="3609261" y="5299438"/>
                    <a:pt x="3861642" y="5132603"/>
                    <a:pt x="4101930" y="4897241"/>
                  </a:cubicBezTo>
                  <a:cubicBezTo>
                    <a:pt x="4268990" y="4733653"/>
                    <a:pt x="4327662" y="4637358"/>
                    <a:pt x="4362933" y="4564802"/>
                  </a:cubicBezTo>
                  <a:cubicBezTo>
                    <a:pt x="4413208" y="4461453"/>
                    <a:pt x="4446687" y="4330784"/>
                    <a:pt x="4493042" y="4149952"/>
                  </a:cubicBezTo>
                  <a:cubicBezTo>
                    <a:pt x="4552386" y="3918846"/>
                    <a:pt x="4633453" y="3602194"/>
                    <a:pt x="4796929" y="3168421"/>
                  </a:cubicBezTo>
                  <a:cubicBezTo>
                    <a:pt x="4896919" y="2902940"/>
                    <a:pt x="4894007" y="2626037"/>
                    <a:pt x="4788084" y="2321590"/>
                  </a:cubicBezTo>
                  <a:cubicBezTo>
                    <a:pt x="4694365" y="2052526"/>
                    <a:pt x="4519355" y="1769129"/>
                    <a:pt x="4281755" y="1501856"/>
                  </a:cubicBezTo>
                  <a:cubicBezTo>
                    <a:pt x="4004180" y="1189683"/>
                    <a:pt x="3726942" y="962832"/>
                    <a:pt x="3434364" y="808425"/>
                  </a:cubicBezTo>
                  <a:cubicBezTo>
                    <a:pt x="3117264" y="641141"/>
                    <a:pt x="2782473" y="559851"/>
                    <a:pt x="2410732" y="559851"/>
                  </a:cubicBezTo>
                  <a:cubicBezTo>
                    <a:pt x="2109308" y="559851"/>
                    <a:pt x="1838005" y="640134"/>
                    <a:pt x="1556847" y="812008"/>
                  </a:cubicBezTo>
                  <a:cubicBezTo>
                    <a:pt x="1266733" y="989593"/>
                    <a:pt x="991062" y="1250707"/>
                    <a:pt x="733530" y="1502976"/>
                  </a:cubicBezTo>
                  <a:cubicBezTo>
                    <a:pt x="613274" y="1620769"/>
                    <a:pt x="494250" y="1727700"/>
                    <a:pt x="379145" y="1831049"/>
                  </a:cubicBezTo>
                  <a:cubicBezTo>
                    <a:pt x="267679" y="1931095"/>
                    <a:pt x="163826" y="2024338"/>
                    <a:pt x="71661" y="2115762"/>
                  </a:cubicBezTo>
                  <a:lnTo>
                    <a:pt x="0" y="2191545"/>
                  </a:lnTo>
                  <a:lnTo>
                    <a:pt x="0" y="1412025"/>
                  </a:lnTo>
                  <a:lnTo>
                    <a:pt x="106977" y="1315650"/>
                  </a:lnTo>
                  <a:cubicBezTo>
                    <a:pt x="181147" y="1248359"/>
                    <a:pt x="255726" y="1179354"/>
                    <a:pt x="329318" y="1107273"/>
                  </a:cubicBezTo>
                  <a:cubicBezTo>
                    <a:pt x="917945" y="530627"/>
                    <a:pt x="1512395" y="0"/>
                    <a:pt x="241073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F666C8E-8B1B-434E-8EEC-962C32624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232079"/>
              <a:ext cx="5311417" cy="6130481"/>
            </a:xfrm>
            <a:custGeom>
              <a:avLst/>
              <a:gdLst>
                <a:gd name="connsiteX0" fmla="*/ 2342990 w 5311417"/>
                <a:gd name="connsiteY0" fmla="*/ 0 h 6130481"/>
                <a:gd name="connsiteX1" fmla="*/ 4598070 w 5311417"/>
                <a:gd name="connsiteY1" fmla="*/ 1134258 h 6130481"/>
                <a:gd name="connsiteX2" fmla="*/ 5205733 w 5311417"/>
                <a:gd name="connsiteY2" fmla="*/ 3362353 h 6130481"/>
                <a:gd name="connsiteX3" fmla="*/ 4395516 w 5311417"/>
                <a:gd name="connsiteY3" fmla="*/ 5293280 h 6130481"/>
                <a:gd name="connsiteX4" fmla="*/ 2275472 w 5311417"/>
                <a:gd name="connsiteY4" fmla="*/ 6130481 h 6130481"/>
                <a:gd name="connsiteX5" fmla="*/ 37412 w 5311417"/>
                <a:gd name="connsiteY5" fmla="*/ 5212325 h 6130481"/>
                <a:gd name="connsiteX6" fmla="*/ 0 w 5311417"/>
                <a:gd name="connsiteY6" fmla="*/ 5171681 h 6130481"/>
                <a:gd name="connsiteX7" fmla="*/ 0 w 5311417"/>
                <a:gd name="connsiteY7" fmla="*/ 4010037 h 6130481"/>
                <a:gd name="connsiteX8" fmla="*/ 68311 w 5311417"/>
                <a:gd name="connsiteY8" fmla="*/ 4150752 h 6130481"/>
                <a:gd name="connsiteX9" fmla="*/ 509366 w 5311417"/>
                <a:gd name="connsiteY9" fmla="*/ 4734212 h 6130481"/>
                <a:gd name="connsiteX10" fmla="*/ 2275584 w 5311417"/>
                <a:gd name="connsiteY10" fmla="*/ 5458772 h 6130481"/>
                <a:gd name="connsiteX11" fmla="*/ 3920539 w 5311417"/>
                <a:gd name="connsiteY11" fmla="*/ 4818302 h 6130481"/>
                <a:gd name="connsiteX12" fmla="*/ 4154332 w 5311417"/>
                <a:gd name="connsiteY12" fmla="*/ 4516766 h 6130481"/>
                <a:gd name="connsiteX13" fmla="*/ 4274252 w 5311417"/>
                <a:gd name="connsiteY13" fmla="*/ 4122855 h 6130481"/>
                <a:gd name="connsiteX14" fmla="*/ 4575452 w 5311417"/>
                <a:gd name="connsiteY14" fmla="*/ 3129791 h 6130481"/>
                <a:gd name="connsiteX15" fmla="*/ 4565823 w 5311417"/>
                <a:gd name="connsiteY15" fmla="*/ 2357869 h 6130481"/>
                <a:gd name="connsiteX16" fmla="*/ 4091405 w 5311417"/>
                <a:gd name="connsiteY16" fmla="*/ 1575533 h 6130481"/>
                <a:gd name="connsiteX17" fmla="*/ 3292610 w 5311417"/>
                <a:gd name="connsiteY17" fmla="*/ 907071 h 6130481"/>
                <a:gd name="connsiteX18" fmla="*/ 2342990 w 5311417"/>
                <a:gd name="connsiteY18" fmla="*/ 671821 h 6130481"/>
                <a:gd name="connsiteX19" fmla="*/ 779214 w 5311417"/>
                <a:gd name="connsiteY19" fmla="*/ 1582475 h 6130481"/>
                <a:gd name="connsiteX20" fmla="*/ 428523 w 5311417"/>
                <a:gd name="connsiteY20" fmla="*/ 1913907 h 6130481"/>
                <a:gd name="connsiteX21" fmla="*/ 12740 w 5311417"/>
                <a:gd name="connsiteY21" fmla="*/ 2322511 h 6130481"/>
                <a:gd name="connsiteX22" fmla="*/ 0 w 5311417"/>
                <a:gd name="connsiteY22" fmla="*/ 2338946 h 6130481"/>
                <a:gd name="connsiteX23" fmla="*/ 0 w 5311417"/>
                <a:gd name="connsiteY23" fmla="*/ 1394957 h 6130481"/>
                <a:gd name="connsiteX24" fmla="*/ 86231 w 5311417"/>
                <a:gd name="connsiteY24" fmla="*/ 1315650 h 6130481"/>
                <a:gd name="connsiteX25" fmla="*/ 304013 w 5311417"/>
                <a:gd name="connsiteY25" fmla="*/ 1107273 h 6130481"/>
                <a:gd name="connsiteX26" fmla="*/ 2342990 w 5311417"/>
                <a:gd name="connsiteY26"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11417" h="6130481">
                  <a:moveTo>
                    <a:pt x="2342990" y="0"/>
                  </a:moveTo>
                  <a:cubicBezTo>
                    <a:pt x="3302463" y="0"/>
                    <a:pt x="4013810" y="463445"/>
                    <a:pt x="4598070" y="1134258"/>
                  </a:cubicBezTo>
                  <a:cubicBezTo>
                    <a:pt x="5085589" y="1694109"/>
                    <a:pt x="5517906" y="2516643"/>
                    <a:pt x="5205733" y="3362353"/>
                  </a:cubicBezTo>
                  <a:cubicBezTo>
                    <a:pt x="4787076" y="4496612"/>
                    <a:pt x="4972163" y="4716633"/>
                    <a:pt x="4395516" y="5293280"/>
                  </a:cubicBezTo>
                  <a:cubicBezTo>
                    <a:pt x="3818758" y="5869926"/>
                    <a:pt x="3155446" y="6130481"/>
                    <a:pt x="2275472" y="6130481"/>
                  </a:cubicBezTo>
                  <a:cubicBezTo>
                    <a:pt x="1403224" y="6130481"/>
                    <a:pt x="612827" y="5780127"/>
                    <a:pt x="37412" y="5212325"/>
                  </a:cubicBezTo>
                  <a:lnTo>
                    <a:pt x="0" y="5171681"/>
                  </a:lnTo>
                  <a:lnTo>
                    <a:pt x="0" y="4010037"/>
                  </a:lnTo>
                  <a:lnTo>
                    <a:pt x="68311" y="4150752"/>
                  </a:lnTo>
                  <a:cubicBezTo>
                    <a:pt x="185507" y="4364921"/>
                    <a:pt x="333265" y="4560463"/>
                    <a:pt x="509366" y="4734212"/>
                  </a:cubicBezTo>
                  <a:cubicBezTo>
                    <a:pt x="982888" y="5201464"/>
                    <a:pt x="1610145" y="5458772"/>
                    <a:pt x="2275584" y="5458772"/>
                  </a:cubicBezTo>
                  <a:cubicBezTo>
                    <a:pt x="2979653" y="5458772"/>
                    <a:pt x="3471650" y="5267191"/>
                    <a:pt x="3920539" y="4818302"/>
                  </a:cubicBezTo>
                  <a:cubicBezTo>
                    <a:pt x="4072258" y="4666583"/>
                    <a:pt x="4123877" y="4580701"/>
                    <a:pt x="4154332" y="4516766"/>
                  </a:cubicBezTo>
                  <a:cubicBezTo>
                    <a:pt x="4198785" y="4423495"/>
                    <a:pt x="4230472" y="4297417"/>
                    <a:pt x="4274252" y="4122855"/>
                  </a:cubicBezTo>
                  <a:cubicBezTo>
                    <a:pt x="4332925" y="3889285"/>
                    <a:pt x="4413320" y="3569275"/>
                    <a:pt x="4575452" y="3129791"/>
                  </a:cubicBezTo>
                  <a:cubicBezTo>
                    <a:pt x="4664133" y="2889503"/>
                    <a:pt x="4660998" y="2637010"/>
                    <a:pt x="4565823" y="2357869"/>
                  </a:cubicBezTo>
                  <a:cubicBezTo>
                    <a:pt x="4478710" y="2102465"/>
                    <a:pt x="4314674" y="1831945"/>
                    <a:pt x="4091405" y="1575533"/>
                  </a:cubicBezTo>
                  <a:cubicBezTo>
                    <a:pt x="3828387" y="1273549"/>
                    <a:pt x="3567161" y="1054983"/>
                    <a:pt x="3292610" y="907071"/>
                  </a:cubicBezTo>
                  <a:cubicBezTo>
                    <a:pt x="2998800" y="748745"/>
                    <a:pt x="2688082" y="671821"/>
                    <a:pt x="2342990" y="671821"/>
                  </a:cubicBezTo>
                  <a:cubicBezTo>
                    <a:pt x="1736448" y="671821"/>
                    <a:pt x="1312193" y="1049273"/>
                    <a:pt x="779214" y="1582475"/>
                  </a:cubicBezTo>
                  <a:cubicBezTo>
                    <a:pt x="659630" y="1702059"/>
                    <a:pt x="542173" y="1809774"/>
                    <a:pt x="428523" y="1913907"/>
                  </a:cubicBezTo>
                  <a:cubicBezTo>
                    <a:pt x="268546" y="2060532"/>
                    <a:pt x="124944" y="2192104"/>
                    <a:pt x="12740" y="2322511"/>
                  </a:cubicBezTo>
                  <a:lnTo>
                    <a:pt x="0" y="2338946"/>
                  </a:lnTo>
                  <a:lnTo>
                    <a:pt x="0" y="1394957"/>
                  </a:lnTo>
                  <a:lnTo>
                    <a:pt x="86231" y="1315650"/>
                  </a:lnTo>
                  <a:cubicBezTo>
                    <a:pt x="158882" y="1248359"/>
                    <a:pt x="231932" y="1179354"/>
                    <a:pt x="304013" y="1107273"/>
                  </a:cubicBezTo>
                  <a:cubicBezTo>
                    <a:pt x="880659" y="530627"/>
                    <a:pt x="1463016" y="0"/>
                    <a:pt x="2342990"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670DA236-6960-4536-ACE1-D60940DC28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232079"/>
              <a:ext cx="5311370" cy="6130481"/>
            </a:xfrm>
            <a:custGeom>
              <a:avLst/>
              <a:gdLst>
                <a:gd name="connsiteX0" fmla="*/ 2342990 w 5311370"/>
                <a:gd name="connsiteY0" fmla="*/ 0 h 6130481"/>
                <a:gd name="connsiteX1" fmla="*/ 4598070 w 5311370"/>
                <a:gd name="connsiteY1" fmla="*/ 1134258 h 6130481"/>
                <a:gd name="connsiteX2" fmla="*/ 5205733 w 5311370"/>
                <a:gd name="connsiteY2" fmla="*/ 3362353 h 6130481"/>
                <a:gd name="connsiteX3" fmla="*/ 4395516 w 5311370"/>
                <a:gd name="connsiteY3" fmla="*/ 5293280 h 6130481"/>
                <a:gd name="connsiteX4" fmla="*/ 2275472 w 5311370"/>
                <a:gd name="connsiteY4" fmla="*/ 6130481 h 6130481"/>
                <a:gd name="connsiteX5" fmla="*/ 37412 w 5311370"/>
                <a:gd name="connsiteY5" fmla="*/ 5212325 h 6130481"/>
                <a:gd name="connsiteX6" fmla="*/ 0 w 5311370"/>
                <a:gd name="connsiteY6" fmla="*/ 5171681 h 6130481"/>
                <a:gd name="connsiteX7" fmla="*/ 0 w 5311370"/>
                <a:gd name="connsiteY7" fmla="*/ 4253325 h 6130481"/>
                <a:gd name="connsiteX8" fmla="*/ 102872 w 5311370"/>
                <a:gd name="connsiteY8" fmla="*/ 4421298 h 6130481"/>
                <a:gd name="connsiteX9" fmla="*/ 430539 w 5311370"/>
                <a:gd name="connsiteY9" fmla="*/ 4813600 h 6130481"/>
                <a:gd name="connsiteX10" fmla="*/ 2275472 w 5311370"/>
                <a:gd name="connsiteY10" fmla="*/ 5570406 h 6130481"/>
                <a:gd name="connsiteX11" fmla="*/ 3243791 w 5311370"/>
                <a:gd name="connsiteY11" fmla="*/ 5407153 h 6130481"/>
                <a:gd name="connsiteX12" fmla="*/ 3999590 w 5311370"/>
                <a:gd name="connsiteY12" fmla="*/ 4897241 h 6130481"/>
                <a:gd name="connsiteX13" fmla="*/ 4255329 w 5311370"/>
                <a:gd name="connsiteY13" fmla="*/ 4564802 h 6130481"/>
                <a:gd name="connsiteX14" fmla="*/ 4382864 w 5311370"/>
                <a:gd name="connsiteY14" fmla="*/ 4149952 h 6130481"/>
                <a:gd name="connsiteX15" fmla="*/ 4680480 w 5311370"/>
                <a:gd name="connsiteY15" fmla="*/ 3168421 h 6130481"/>
                <a:gd name="connsiteX16" fmla="*/ 4671859 w 5311370"/>
                <a:gd name="connsiteY16" fmla="*/ 2321590 h 6130481"/>
                <a:gd name="connsiteX17" fmla="*/ 4175943 w 5311370"/>
                <a:gd name="connsiteY17" fmla="*/ 1501856 h 6130481"/>
                <a:gd name="connsiteX18" fmla="*/ 3345795 w 5311370"/>
                <a:gd name="connsiteY18" fmla="*/ 808425 h 6130481"/>
                <a:gd name="connsiteX19" fmla="*/ 2342990 w 5311370"/>
                <a:gd name="connsiteY19" fmla="*/ 559851 h 6130481"/>
                <a:gd name="connsiteX20" fmla="*/ 1506461 w 5311370"/>
                <a:gd name="connsiteY20" fmla="*/ 812008 h 6130481"/>
                <a:gd name="connsiteX21" fmla="*/ 699939 w 5311370"/>
                <a:gd name="connsiteY21" fmla="*/ 1502976 h 6130481"/>
                <a:gd name="connsiteX22" fmla="*/ 352720 w 5311370"/>
                <a:gd name="connsiteY22" fmla="*/ 1831049 h 6130481"/>
                <a:gd name="connsiteX23" fmla="*/ 51450 w 5311370"/>
                <a:gd name="connsiteY23" fmla="*/ 2115762 h 6130481"/>
                <a:gd name="connsiteX24" fmla="*/ 0 w 5311370"/>
                <a:gd name="connsiteY24" fmla="*/ 2171306 h 6130481"/>
                <a:gd name="connsiteX25" fmla="*/ 0 w 5311370"/>
                <a:gd name="connsiteY25" fmla="*/ 1394957 h 6130481"/>
                <a:gd name="connsiteX26" fmla="*/ 86231 w 5311370"/>
                <a:gd name="connsiteY26" fmla="*/ 1315650 h 6130481"/>
                <a:gd name="connsiteX27" fmla="*/ 304013 w 5311370"/>
                <a:gd name="connsiteY27" fmla="*/ 1107273 h 6130481"/>
                <a:gd name="connsiteX28" fmla="*/ 2342990 w 5311370"/>
                <a:gd name="connsiteY28"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1370" h="6130481">
                  <a:moveTo>
                    <a:pt x="2342990" y="0"/>
                  </a:moveTo>
                  <a:cubicBezTo>
                    <a:pt x="3302463" y="0"/>
                    <a:pt x="4013810" y="463445"/>
                    <a:pt x="4598070" y="1134258"/>
                  </a:cubicBezTo>
                  <a:cubicBezTo>
                    <a:pt x="5085589" y="1694109"/>
                    <a:pt x="5517794" y="2516643"/>
                    <a:pt x="5205733" y="3362353"/>
                  </a:cubicBezTo>
                  <a:cubicBezTo>
                    <a:pt x="4787076" y="4496612"/>
                    <a:pt x="4972163" y="4716633"/>
                    <a:pt x="4395516" y="5293280"/>
                  </a:cubicBezTo>
                  <a:cubicBezTo>
                    <a:pt x="3818758" y="5869926"/>
                    <a:pt x="3155446" y="6130481"/>
                    <a:pt x="2275472" y="6130481"/>
                  </a:cubicBezTo>
                  <a:cubicBezTo>
                    <a:pt x="1403224" y="6130481"/>
                    <a:pt x="612827" y="5780127"/>
                    <a:pt x="37412" y="5212325"/>
                  </a:cubicBezTo>
                  <a:lnTo>
                    <a:pt x="0" y="5171681"/>
                  </a:lnTo>
                  <a:lnTo>
                    <a:pt x="0" y="4253325"/>
                  </a:lnTo>
                  <a:lnTo>
                    <a:pt x="102872" y="4421298"/>
                  </a:lnTo>
                  <a:cubicBezTo>
                    <a:pt x="198481" y="4561527"/>
                    <a:pt x="307932" y="4692616"/>
                    <a:pt x="430539" y="4813600"/>
                  </a:cubicBezTo>
                  <a:cubicBezTo>
                    <a:pt x="925223" y="5301566"/>
                    <a:pt x="1580473" y="5570406"/>
                    <a:pt x="2275472" y="5570406"/>
                  </a:cubicBezTo>
                  <a:cubicBezTo>
                    <a:pt x="2648445" y="5570406"/>
                    <a:pt x="2965209" y="5516996"/>
                    <a:pt x="3243791" y="5407153"/>
                  </a:cubicBezTo>
                  <a:cubicBezTo>
                    <a:pt x="3516998" y="5299438"/>
                    <a:pt x="3764228" y="5132603"/>
                    <a:pt x="3999590" y="4897241"/>
                  </a:cubicBezTo>
                  <a:cubicBezTo>
                    <a:pt x="4163290" y="4733653"/>
                    <a:pt x="4220731" y="4637358"/>
                    <a:pt x="4255329" y="4564802"/>
                  </a:cubicBezTo>
                  <a:cubicBezTo>
                    <a:pt x="4304596" y="4461453"/>
                    <a:pt x="4337404" y="4330784"/>
                    <a:pt x="4382864" y="4149952"/>
                  </a:cubicBezTo>
                  <a:cubicBezTo>
                    <a:pt x="4440864" y="3918846"/>
                    <a:pt x="4520363" y="3602194"/>
                    <a:pt x="4680480" y="3168421"/>
                  </a:cubicBezTo>
                  <a:cubicBezTo>
                    <a:pt x="4778455" y="2902940"/>
                    <a:pt x="4775655" y="2626037"/>
                    <a:pt x="4671859" y="2321590"/>
                  </a:cubicBezTo>
                  <a:cubicBezTo>
                    <a:pt x="4580155" y="2052526"/>
                    <a:pt x="4408729" y="1769129"/>
                    <a:pt x="4175943" y="1501856"/>
                  </a:cubicBezTo>
                  <a:cubicBezTo>
                    <a:pt x="3903967" y="1189683"/>
                    <a:pt x="3632439" y="962832"/>
                    <a:pt x="3345795" y="808425"/>
                  </a:cubicBezTo>
                  <a:cubicBezTo>
                    <a:pt x="3035078" y="641141"/>
                    <a:pt x="2707117" y="559851"/>
                    <a:pt x="2342990" y="559851"/>
                  </a:cubicBezTo>
                  <a:cubicBezTo>
                    <a:pt x="2047725" y="559851"/>
                    <a:pt x="1781908" y="640134"/>
                    <a:pt x="1506461" y="812008"/>
                  </a:cubicBezTo>
                  <a:cubicBezTo>
                    <a:pt x="1222280" y="989593"/>
                    <a:pt x="952208" y="1250707"/>
                    <a:pt x="699939" y="1502976"/>
                  </a:cubicBezTo>
                  <a:cubicBezTo>
                    <a:pt x="582035" y="1620769"/>
                    <a:pt x="465474" y="1727700"/>
                    <a:pt x="352720" y="1831049"/>
                  </a:cubicBezTo>
                  <a:cubicBezTo>
                    <a:pt x="243493" y="1931095"/>
                    <a:pt x="141740" y="2024338"/>
                    <a:pt x="51450" y="2115762"/>
                  </a:cubicBezTo>
                  <a:lnTo>
                    <a:pt x="0" y="2171306"/>
                  </a:lnTo>
                  <a:lnTo>
                    <a:pt x="0" y="1394957"/>
                  </a:lnTo>
                  <a:lnTo>
                    <a:pt x="86231" y="1315650"/>
                  </a:lnTo>
                  <a:cubicBezTo>
                    <a:pt x="158882" y="1248359"/>
                    <a:pt x="231932" y="1179354"/>
                    <a:pt x="304013" y="1107273"/>
                  </a:cubicBezTo>
                  <a:cubicBezTo>
                    <a:pt x="880659" y="530627"/>
                    <a:pt x="1463016" y="0"/>
                    <a:pt x="2342990"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EDA1E75-5443-4A54-AD2D-F9A4A88CB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07" y="55837"/>
              <a:ext cx="5234495" cy="6483074"/>
            </a:xfrm>
            <a:custGeom>
              <a:avLst/>
              <a:gdLst>
                <a:gd name="connsiteX0" fmla="*/ 2199668 w 5440869"/>
                <a:gd name="connsiteY0" fmla="*/ 0 h 6483075"/>
                <a:gd name="connsiteX1" fmla="*/ 5440869 w 5440869"/>
                <a:gd name="connsiteY1" fmla="*/ 3241538 h 6483075"/>
                <a:gd name="connsiteX2" fmla="*/ 2199668 w 5440869"/>
                <a:gd name="connsiteY2" fmla="*/ 6483075 h 6483075"/>
                <a:gd name="connsiteX3" fmla="*/ 137962 w 5440869"/>
                <a:gd name="connsiteY3" fmla="*/ 5742879 h 6483075"/>
                <a:gd name="connsiteX4" fmla="*/ 0 w 5440869"/>
                <a:gd name="connsiteY4" fmla="*/ 5617479 h 6483075"/>
                <a:gd name="connsiteX5" fmla="*/ 0 w 5440869"/>
                <a:gd name="connsiteY5" fmla="*/ 5226703 h 6483075"/>
                <a:gd name="connsiteX6" fmla="*/ 157153 w 5440869"/>
                <a:gd name="connsiteY6" fmla="*/ 5384735 h 6483075"/>
                <a:gd name="connsiteX7" fmla="*/ 887601 w 5440869"/>
                <a:gd name="connsiteY7" fmla="*/ 5866903 h 6483075"/>
                <a:gd name="connsiteX8" fmla="*/ 1433568 w 5440869"/>
                <a:gd name="connsiteY8" fmla="*/ 6059940 h 6483075"/>
                <a:gd name="connsiteX9" fmla="*/ 1503885 w 5440869"/>
                <a:gd name="connsiteY9" fmla="*/ 6076287 h 6483075"/>
                <a:gd name="connsiteX10" fmla="*/ 1574202 w 5440869"/>
                <a:gd name="connsiteY10" fmla="*/ 6091963 h 6483075"/>
                <a:gd name="connsiteX11" fmla="*/ 1644967 w 5440869"/>
                <a:gd name="connsiteY11" fmla="*/ 6105176 h 6483075"/>
                <a:gd name="connsiteX12" fmla="*/ 1680350 w 5440869"/>
                <a:gd name="connsiteY12" fmla="*/ 6111782 h 6483075"/>
                <a:gd name="connsiteX13" fmla="*/ 1715844 w 5440869"/>
                <a:gd name="connsiteY13" fmla="*/ 6117716 h 6483075"/>
                <a:gd name="connsiteX14" fmla="*/ 1858047 w 5440869"/>
                <a:gd name="connsiteY14" fmla="*/ 6137647 h 6483075"/>
                <a:gd name="connsiteX15" fmla="*/ 2000809 w 5440869"/>
                <a:gd name="connsiteY15" fmla="*/ 6151195 h 6483075"/>
                <a:gd name="connsiteX16" fmla="*/ 2143906 w 5440869"/>
                <a:gd name="connsiteY16" fmla="*/ 6158250 h 6483075"/>
                <a:gd name="connsiteX17" fmla="*/ 2287004 w 5440869"/>
                <a:gd name="connsiteY17" fmla="*/ 6159705 h 6483075"/>
                <a:gd name="connsiteX18" fmla="*/ 2575216 w 5440869"/>
                <a:gd name="connsiteY18" fmla="*/ 6147277 h 6483075"/>
                <a:gd name="connsiteX19" fmla="*/ 3138986 w 5440869"/>
                <a:gd name="connsiteY19" fmla="*/ 6060276 h 6483075"/>
                <a:gd name="connsiteX20" fmla="*/ 3672748 w 5440869"/>
                <a:gd name="connsiteY20" fmla="*/ 5871718 h 6483075"/>
                <a:gd name="connsiteX21" fmla="*/ 4161162 w 5440869"/>
                <a:gd name="connsiteY21" fmla="*/ 5573093 h 6483075"/>
                <a:gd name="connsiteX22" fmla="*/ 4218379 w 5440869"/>
                <a:gd name="connsiteY22" fmla="*/ 5528529 h 6483075"/>
                <a:gd name="connsiteX23" fmla="*/ 4275147 w 5440869"/>
                <a:gd name="connsiteY23" fmla="*/ 5483069 h 6483075"/>
                <a:gd name="connsiteX24" fmla="*/ 4330685 w 5440869"/>
                <a:gd name="connsiteY24" fmla="*/ 5435818 h 6483075"/>
                <a:gd name="connsiteX25" fmla="*/ 4385438 w 5440869"/>
                <a:gd name="connsiteY25" fmla="*/ 5387671 h 6483075"/>
                <a:gd name="connsiteX26" fmla="*/ 4588104 w 5440869"/>
                <a:gd name="connsiteY26" fmla="*/ 5181198 h 6483075"/>
                <a:gd name="connsiteX27" fmla="*/ 4750573 w 5440869"/>
                <a:gd name="connsiteY27" fmla="*/ 4945836 h 6483075"/>
                <a:gd name="connsiteX28" fmla="*/ 4783157 w 5440869"/>
                <a:gd name="connsiteY28" fmla="*/ 4881453 h 6483075"/>
                <a:gd name="connsiteX29" fmla="*/ 4811709 w 5440869"/>
                <a:gd name="connsiteY29" fmla="*/ 4814607 h 6483075"/>
                <a:gd name="connsiteX30" fmla="*/ 4838022 w 5440869"/>
                <a:gd name="connsiteY30" fmla="*/ 4746193 h 6483075"/>
                <a:gd name="connsiteX31" fmla="*/ 4862320 w 5440869"/>
                <a:gd name="connsiteY31" fmla="*/ 4676436 h 6483075"/>
                <a:gd name="connsiteX32" fmla="*/ 4948536 w 5440869"/>
                <a:gd name="connsiteY32" fmla="*/ 4390352 h 6483075"/>
                <a:gd name="connsiteX33" fmla="*/ 4990749 w 5440869"/>
                <a:gd name="connsiteY33" fmla="*/ 4246134 h 6483075"/>
                <a:gd name="connsiteX34" fmla="*/ 5034194 w 5440869"/>
                <a:gd name="connsiteY34" fmla="*/ 4102140 h 6483075"/>
                <a:gd name="connsiteX35" fmla="*/ 5226335 w 5440869"/>
                <a:gd name="connsiteY35" fmla="*/ 3532884 h 6483075"/>
                <a:gd name="connsiteX36" fmla="*/ 5322741 w 5440869"/>
                <a:gd name="connsiteY36" fmla="*/ 2951647 h 6483075"/>
                <a:gd name="connsiteX37" fmla="*/ 5289822 w 5440869"/>
                <a:gd name="connsiteY37" fmla="*/ 2658733 h 6483075"/>
                <a:gd name="connsiteX38" fmla="*/ 5273922 w 5440869"/>
                <a:gd name="connsiteY38" fmla="*/ 2586848 h 6483075"/>
                <a:gd name="connsiteX39" fmla="*/ 5255223 w 5440869"/>
                <a:gd name="connsiteY39" fmla="*/ 2515635 h 6483075"/>
                <a:gd name="connsiteX40" fmla="*/ 5233500 w 5440869"/>
                <a:gd name="connsiteY40" fmla="*/ 2445317 h 6483075"/>
                <a:gd name="connsiteX41" fmla="*/ 5209427 w 5440869"/>
                <a:gd name="connsiteY41" fmla="*/ 2375896 h 6483075"/>
                <a:gd name="connsiteX42" fmla="*/ 4938459 w 5440869"/>
                <a:gd name="connsiteY42" fmla="*/ 1857138 h 6483075"/>
                <a:gd name="connsiteX43" fmla="*/ 4568733 w 5440869"/>
                <a:gd name="connsiteY43" fmla="*/ 1405450 h 6483075"/>
                <a:gd name="connsiteX44" fmla="*/ 4139664 w 5440869"/>
                <a:gd name="connsiteY44" fmla="*/ 1012323 h 6483075"/>
                <a:gd name="connsiteX45" fmla="*/ 3909229 w 5440869"/>
                <a:gd name="connsiteY45" fmla="*/ 841344 h 6483075"/>
                <a:gd name="connsiteX46" fmla="*/ 3667933 w 5440869"/>
                <a:gd name="connsiteY46" fmla="*/ 691528 h 6483075"/>
                <a:gd name="connsiteX47" fmla="*/ 3153430 w 5440869"/>
                <a:gd name="connsiteY47" fmla="*/ 468819 h 6483075"/>
                <a:gd name="connsiteX48" fmla="*/ 2605000 w 5440869"/>
                <a:gd name="connsiteY48" fmla="*/ 366031 h 6483075"/>
                <a:gd name="connsiteX49" fmla="*/ 2535019 w 5440869"/>
                <a:gd name="connsiteY49" fmla="*/ 361440 h 6483075"/>
                <a:gd name="connsiteX50" fmla="*/ 2464925 w 5440869"/>
                <a:gd name="connsiteY50" fmla="*/ 358417 h 6483075"/>
                <a:gd name="connsiteX51" fmla="*/ 2394608 w 5440869"/>
                <a:gd name="connsiteY51" fmla="*/ 357521 h 6483075"/>
                <a:gd name="connsiteX52" fmla="*/ 2325634 w 5440869"/>
                <a:gd name="connsiteY52" fmla="*/ 358529 h 6483075"/>
                <a:gd name="connsiteX53" fmla="*/ 2053883 w 5440869"/>
                <a:gd name="connsiteY53" fmla="*/ 385289 h 6483075"/>
                <a:gd name="connsiteX54" fmla="*/ 1534565 w 5440869"/>
                <a:gd name="connsiteY54" fmla="*/ 553917 h 6483075"/>
                <a:gd name="connsiteX55" fmla="*/ 1058019 w 5440869"/>
                <a:gd name="connsiteY55" fmla="*/ 853549 h 6483075"/>
                <a:gd name="connsiteX56" fmla="*/ 616969 w 5440869"/>
                <a:gd name="connsiteY56" fmla="*/ 1234136 h 6483075"/>
                <a:gd name="connsiteX57" fmla="*/ 509589 w 5440869"/>
                <a:gd name="connsiteY57" fmla="*/ 1336252 h 6483075"/>
                <a:gd name="connsiteX58" fmla="*/ 400754 w 5440869"/>
                <a:gd name="connsiteY58" fmla="*/ 1440945 h 6483075"/>
                <a:gd name="connsiteX59" fmla="*/ 175918 w 5440869"/>
                <a:gd name="connsiteY59" fmla="*/ 1646074 h 6483075"/>
                <a:gd name="connsiteX60" fmla="*/ 0 w 5440869"/>
                <a:gd name="connsiteY60" fmla="*/ 1801721 h 6483075"/>
                <a:gd name="connsiteX61" fmla="*/ 0 w 5440869"/>
                <a:gd name="connsiteY61" fmla="*/ 865597 h 6483075"/>
                <a:gd name="connsiteX62" fmla="*/ 137962 w 5440869"/>
                <a:gd name="connsiteY62" fmla="*/ 740197 h 6483075"/>
                <a:gd name="connsiteX63" fmla="*/ 2199668 w 5440869"/>
                <a:gd name="connsiteY63"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40869" h="6483075">
                  <a:moveTo>
                    <a:pt x="2199668" y="0"/>
                  </a:moveTo>
                  <a:cubicBezTo>
                    <a:pt x="3989736" y="0"/>
                    <a:pt x="5440869" y="1451246"/>
                    <a:pt x="5440869" y="3241538"/>
                  </a:cubicBezTo>
                  <a:cubicBezTo>
                    <a:pt x="5440869" y="5031830"/>
                    <a:pt x="3989736" y="6483075"/>
                    <a:pt x="2199668" y="6483075"/>
                  </a:cubicBezTo>
                  <a:cubicBezTo>
                    <a:pt x="1416513" y="6483075"/>
                    <a:pt x="698233" y="6205298"/>
                    <a:pt x="137962" y="5742879"/>
                  </a:cubicBezTo>
                  <a:lnTo>
                    <a:pt x="0" y="5617479"/>
                  </a:lnTo>
                  <a:lnTo>
                    <a:pt x="0" y="5226703"/>
                  </a:lnTo>
                  <a:lnTo>
                    <a:pt x="157153" y="5384735"/>
                  </a:lnTo>
                  <a:cubicBezTo>
                    <a:pt x="375191" y="5582114"/>
                    <a:pt x="623240" y="5744884"/>
                    <a:pt x="887601" y="5866903"/>
                  </a:cubicBezTo>
                  <a:cubicBezTo>
                    <a:pt x="1063842" y="5948418"/>
                    <a:pt x="1246913" y="6013137"/>
                    <a:pt x="1433568" y="6059940"/>
                  </a:cubicBezTo>
                  <a:lnTo>
                    <a:pt x="1503885" y="6076287"/>
                  </a:lnTo>
                  <a:cubicBezTo>
                    <a:pt x="1527399" y="6081550"/>
                    <a:pt x="1550465" y="6088156"/>
                    <a:pt x="1574202" y="6091963"/>
                  </a:cubicBezTo>
                  <a:lnTo>
                    <a:pt x="1644967" y="6105176"/>
                  </a:lnTo>
                  <a:lnTo>
                    <a:pt x="1680350" y="6111782"/>
                  </a:lnTo>
                  <a:cubicBezTo>
                    <a:pt x="1692107" y="6114021"/>
                    <a:pt x="1703864" y="6116373"/>
                    <a:pt x="1715844" y="6117716"/>
                  </a:cubicBezTo>
                  <a:cubicBezTo>
                    <a:pt x="1763320" y="6124323"/>
                    <a:pt x="1810571" y="6131489"/>
                    <a:pt x="1858047" y="6137647"/>
                  </a:cubicBezTo>
                  <a:cubicBezTo>
                    <a:pt x="1905746" y="6141790"/>
                    <a:pt x="1953333" y="6146381"/>
                    <a:pt x="2000809" y="6151195"/>
                  </a:cubicBezTo>
                  <a:lnTo>
                    <a:pt x="2143906" y="6158250"/>
                  </a:lnTo>
                  <a:cubicBezTo>
                    <a:pt x="2191606" y="6159593"/>
                    <a:pt x="2239305" y="6159146"/>
                    <a:pt x="2287004" y="6159705"/>
                  </a:cubicBezTo>
                  <a:cubicBezTo>
                    <a:pt x="2382963" y="6158137"/>
                    <a:pt x="2479817" y="6154666"/>
                    <a:pt x="2575216" y="6147277"/>
                  </a:cubicBezTo>
                  <a:cubicBezTo>
                    <a:pt x="2766461" y="6132944"/>
                    <a:pt x="2955243" y="6105288"/>
                    <a:pt x="3138986" y="6060276"/>
                  </a:cubicBezTo>
                  <a:cubicBezTo>
                    <a:pt x="3322729" y="6015375"/>
                    <a:pt x="3501434" y="5952785"/>
                    <a:pt x="3672748" y="5871718"/>
                  </a:cubicBezTo>
                  <a:cubicBezTo>
                    <a:pt x="3844062" y="5790428"/>
                    <a:pt x="4006979" y="5689318"/>
                    <a:pt x="4161162" y="5573093"/>
                  </a:cubicBezTo>
                  <a:lnTo>
                    <a:pt x="4218379" y="5528529"/>
                  </a:lnTo>
                  <a:cubicBezTo>
                    <a:pt x="4237526" y="5513637"/>
                    <a:pt x="4257008" y="5499193"/>
                    <a:pt x="4275147" y="5483069"/>
                  </a:cubicBezTo>
                  <a:lnTo>
                    <a:pt x="4330685" y="5435818"/>
                  </a:lnTo>
                  <a:cubicBezTo>
                    <a:pt x="4349160" y="5419918"/>
                    <a:pt x="4368083" y="5404466"/>
                    <a:pt x="4385438" y="5387671"/>
                  </a:cubicBezTo>
                  <a:cubicBezTo>
                    <a:pt x="4456875" y="5321944"/>
                    <a:pt x="4526969" y="5254650"/>
                    <a:pt x="4588104" y="5181198"/>
                  </a:cubicBezTo>
                  <a:cubicBezTo>
                    <a:pt x="4651703" y="5109089"/>
                    <a:pt x="4704329" y="5029926"/>
                    <a:pt x="4750573" y="4945836"/>
                  </a:cubicBezTo>
                  <a:cubicBezTo>
                    <a:pt x="4761546" y="4924450"/>
                    <a:pt x="4772519" y="4903064"/>
                    <a:pt x="4783157" y="4881453"/>
                  </a:cubicBezTo>
                  <a:lnTo>
                    <a:pt x="4811709" y="4814607"/>
                  </a:lnTo>
                  <a:cubicBezTo>
                    <a:pt x="4821786" y="4792549"/>
                    <a:pt x="4829288" y="4769035"/>
                    <a:pt x="4838022" y="4746193"/>
                  </a:cubicBezTo>
                  <a:cubicBezTo>
                    <a:pt x="4846531" y="4723128"/>
                    <a:pt x="4855041" y="4700174"/>
                    <a:pt x="4862320" y="4676436"/>
                  </a:cubicBezTo>
                  <a:cubicBezTo>
                    <a:pt x="4893447" y="4582717"/>
                    <a:pt x="4920880" y="4486422"/>
                    <a:pt x="4948536" y="4390352"/>
                  </a:cubicBezTo>
                  <a:lnTo>
                    <a:pt x="4990749" y="4246134"/>
                  </a:lnTo>
                  <a:lnTo>
                    <a:pt x="5034194" y="4102140"/>
                  </a:lnTo>
                  <a:cubicBezTo>
                    <a:pt x="5093090" y="3910560"/>
                    <a:pt x="5158592" y="3721330"/>
                    <a:pt x="5226335" y="3532884"/>
                  </a:cubicBezTo>
                  <a:cubicBezTo>
                    <a:pt x="5294189" y="3346902"/>
                    <a:pt x="5327444" y="3148714"/>
                    <a:pt x="5322741" y="2951647"/>
                  </a:cubicBezTo>
                  <a:cubicBezTo>
                    <a:pt x="5320726" y="2853113"/>
                    <a:pt x="5309304" y="2755027"/>
                    <a:pt x="5289822" y="2658733"/>
                  </a:cubicBezTo>
                  <a:cubicBezTo>
                    <a:pt x="5285007" y="2634659"/>
                    <a:pt x="5280192" y="2610585"/>
                    <a:pt x="5273922" y="2586848"/>
                  </a:cubicBezTo>
                  <a:cubicBezTo>
                    <a:pt x="5268100" y="2562998"/>
                    <a:pt x="5262613" y="2539036"/>
                    <a:pt x="5255223" y="2515635"/>
                  </a:cubicBezTo>
                  <a:cubicBezTo>
                    <a:pt x="5248281" y="2492009"/>
                    <a:pt x="5241563" y="2468495"/>
                    <a:pt x="5233500" y="2445317"/>
                  </a:cubicBezTo>
                  <a:cubicBezTo>
                    <a:pt x="5225774" y="2422028"/>
                    <a:pt x="5218273" y="2398738"/>
                    <a:pt x="5209427" y="2375896"/>
                  </a:cubicBezTo>
                  <a:cubicBezTo>
                    <a:pt x="5141685" y="2191817"/>
                    <a:pt x="5047966" y="2018599"/>
                    <a:pt x="4938459" y="1857138"/>
                  </a:cubicBezTo>
                  <a:cubicBezTo>
                    <a:pt x="4828841" y="1695565"/>
                    <a:pt x="4703657" y="1545301"/>
                    <a:pt x="4568733" y="1405450"/>
                  </a:cubicBezTo>
                  <a:cubicBezTo>
                    <a:pt x="4432802" y="1265040"/>
                    <a:pt x="4290040" y="1132131"/>
                    <a:pt x="4139664" y="1012323"/>
                  </a:cubicBezTo>
                  <a:cubicBezTo>
                    <a:pt x="4064644" y="952195"/>
                    <a:pt x="3988168" y="894642"/>
                    <a:pt x="3909229" y="841344"/>
                  </a:cubicBezTo>
                  <a:cubicBezTo>
                    <a:pt x="3830962" y="787263"/>
                    <a:pt x="3750231" y="737548"/>
                    <a:pt x="3667933" y="691528"/>
                  </a:cubicBezTo>
                  <a:cubicBezTo>
                    <a:pt x="3503449" y="599712"/>
                    <a:pt x="3331687" y="523349"/>
                    <a:pt x="3153430" y="468819"/>
                  </a:cubicBezTo>
                  <a:cubicBezTo>
                    <a:pt x="2975173" y="414514"/>
                    <a:pt x="2791206" y="380699"/>
                    <a:pt x="2605000" y="366031"/>
                  </a:cubicBezTo>
                  <a:cubicBezTo>
                    <a:pt x="2581598" y="364575"/>
                    <a:pt x="2558420" y="362448"/>
                    <a:pt x="2535019" y="361440"/>
                  </a:cubicBezTo>
                  <a:lnTo>
                    <a:pt x="2464925" y="358417"/>
                  </a:lnTo>
                  <a:lnTo>
                    <a:pt x="2394608" y="357521"/>
                  </a:lnTo>
                  <a:cubicBezTo>
                    <a:pt x="2370982" y="356961"/>
                    <a:pt x="2348700" y="358305"/>
                    <a:pt x="2325634" y="358529"/>
                  </a:cubicBezTo>
                  <a:cubicBezTo>
                    <a:pt x="2234154" y="360992"/>
                    <a:pt x="2143459" y="370285"/>
                    <a:pt x="2053883" y="385289"/>
                  </a:cubicBezTo>
                  <a:cubicBezTo>
                    <a:pt x="1874618" y="415521"/>
                    <a:pt x="1700840" y="473634"/>
                    <a:pt x="1534565" y="553917"/>
                  </a:cubicBezTo>
                  <a:cubicBezTo>
                    <a:pt x="1368401" y="634647"/>
                    <a:pt x="1209739" y="737100"/>
                    <a:pt x="1058019" y="853549"/>
                  </a:cubicBezTo>
                  <a:cubicBezTo>
                    <a:pt x="906076" y="969886"/>
                    <a:pt x="760403" y="1099212"/>
                    <a:pt x="616969" y="1234136"/>
                  </a:cubicBezTo>
                  <a:cubicBezTo>
                    <a:pt x="581026" y="1267951"/>
                    <a:pt x="545308" y="1301990"/>
                    <a:pt x="509589" y="1336252"/>
                  </a:cubicBezTo>
                  <a:lnTo>
                    <a:pt x="400754" y="1440945"/>
                  </a:lnTo>
                  <a:cubicBezTo>
                    <a:pt x="326518" y="1511374"/>
                    <a:pt x="251162" y="1579452"/>
                    <a:pt x="175918" y="1646074"/>
                  </a:cubicBezTo>
                  <a:lnTo>
                    <a:pt x="0" y="1801721"/>
                  </a:lnTo>
                  <a:lnTo>
                    <a:pt x="0" y="865597"/>
                  </a:lnTo>
                  <a:lnTo>
                    <a:pt x="137962" y="740197"/>
                  </a:lnTo>
                  <a:cubicBezTo>
                    <a:pt x="698233" y="277778"/>
                    <a:pt x="1416513" y="0"/>
                    <a:pt x="2199668"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A89FF0E-0E6B-4100-97D5-52D71D4C978A}"/>
              </a:ext>
            </a:extLst>
          </p:cNvPr>
          <p:cNvSpPr>
            <a:spLocks noGrp="1"/>
          </p:cNvSpPr>
          <p:nvPr>
            <p:ph type="title"/>
          </p:nvPr>
        </p:nvSpPr>
        <p:spPr>
          <a:xfrm>
            <a:off x="603504" y="1619058"/>
            <a:ext cx="2636482" cy="1912418"/>
          </a:xfrm>
        </p:spPr>
        <p:txBody>
          <a:bodyPr>
            <a:normAutofit/>
          </a:bodyPr>
          <a:lstStyle/>
          <a:p>
            <a:r>
              <a:rPr lang="en-US" sz="2700">
                <a:solidFill>
                  <a:schemeClr val="tx2"/>
                </a:solidFill>
                <a:cs typeface="Calibri Light"/>
              </a:rPr>
              <a:t>Results - LSTM</a:t>
            </a:r>
            <a:endParaRPr lang="en-US" sz="2700">
              <a:solidFill>
                <a:schemeClr val="tx2"/>
              </a:solidFill>
            </a:endParaRPr>
          </a:p>
        </p:txBody>
      </p:sp>
      <p:sp>
        <p:nvSpPr>
          <p:cNvPr id="23" name="Rectangle 22">
            <a:extLst>
              <a:ext uri="{FF2B5EF4-FFF2-40B4-BE49-F238E27FC236}">
                <a16:creationId xmlns:a16="http://schemas.microsoft.com/office/drawing/2014/main" id="{71318B55-C583-42E5-ABA1-BE8CC332E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4185" y="602752"/>
            <a:ext cx="3733482" cy="1484636"/>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a:extLst>
              <a:ext uri="{FF2B5EF4-FFF2-40B4-BE49-F238E27FC236}">
                <a16:creationId xmlns:a16="http://schemas.microsoft.com/office/drawing/2014/main" id="{ABA6D0EB-528D-4FC7-A514-FCA5E662CDEC}"/>
              </a:ext>
            </a:extLst>
          </p:cNvPr>
          <p:cNvPicPr>
            <a:picLocks noChangeAspect="1"/>
          </p:cNvPicPr>
          <p:nvPr/>
        </p:nvPicPr>
        <p:blipFill>
          <a:blip r:embed="rId2">
            <a:alphaModFix/>
          </a:blip>
          <a:stretch>
            <a:fillRect/>
          </a:stretch>
        </p:blipFill>
        <p:spPr>
          <a:xfrm>
            <a:off x="8298553" y="4304259"/>
            <a:ext cx="836432" cy="837019"/>
          </a:xfrm>
          <a:prstGeom prst="rect">
            <a:avLst/>
          </a:prstGeom>
          <a:effectLst>
            <a:softEdge rad="0"/>
          </a:effectLst>
        </p:spPr>
      </p:pic>
      <p:pic>
        <p:nvPicPr>
          <p:cNvPr id="5" name="Picture 5" descr="Chart&#10;&#10;Description automatically generated">
            <a:extLst>
              <a:ext uri="{FF2B5EF4-FFF2-40B4-BE49-F238E27FC236}">
                <a16:creationId xmlns:a16="http://schemas.microsoft.com/office/drawing/2014/main" id="{44CF1D6E-4995-4C70-A03F-03C2F1D58255}"/>
              </a:ext>
            </a:extLst>
          </p:cNvPr>
          <p:cNvPicPr>
            <a:picLocks noChangeAspect="1"/>
          </p:cNvPicPr>
          <p:nvPr/>
        </p:nvPicPr>
        <p:blipFill>
          <a:blip r:embed="rId3">
            <a:alphaModFix/>
          </a:blip>
          <a:stretch>
            <a:fillRect/>
          </a:stretch>
        </p:blipFill>
        <p:spPr>
          <a:xfrm>
            <a:off x="2970358" y="153484"/>
            <a:ext cx="5893272" cy="2725151"/>
          </a:xfrm>
          <a:prstGeom prst="rect">
            <a:avLst/>
          </a:prstGeom>
          <a:effectLst>
            <a:softEdge rad="0"/>
          </a:effectLst>
        </p:spPr>
      </p:pic>
      <p:sp>
        <p:nvSpPr>
          <p:cNvPr id="4" name="Slide Number Placeholder 3">
            <a:extLst>
              <a:ext uri="{FF2B5EF4-FFF2-40B4-BE49-F238E27FC236}">
                <a16:creationId xmlns:a16="http://schemas.microsoft.com/office/drawing/2014/main" id="{ADA8EB68-B03B-4402-ACBC-47E311D47981}"/>
              </a:ext>
            </a:extLst>
          </p:cNvPr>
          <p:cNvSpPr>
            <a:spLocks noGrp="1"/>
          </p:cNvSpPr>
          <p:nvPr>
            <p:ph type="sldNum" sz="quarter" idx="4"/>
          </p:nvPr>
        </p:nvSpPr>
        <p:spPr>
          <a:xfrm>
            <a:off x="6457950" y="4767262"/>
            <a:ext cx="2057400" cy="273844"/>
          </a:xfrm>
        </p:spPr>
        <p:txBody>
          <a:bodyPr>
            <a:normAutofit/>
          </a:bodyPr>
          <a:lstStyle/>
          <a:p>
            <a:pPr>
              <a:lnSpc>
                <a:spcPct val="90000"/>
              </a:lnSpc>
              <a:spcAft>
                <a:spcPts val="600"/>
              </a:spcAft>
            </a:pPr>
            <a:fld id="{365118A3-1793-2149-900A-53CEDCCBA901}" type="slidenum">
              <a:rPr lang="en-GB" smtClean="0"/>
              <a:pPr>
                <a:lnSpc>
                  <a:spcPct val="90000"/>
                </a:lnSpc>
                <a:spcAft>
                  <a:spcPts val="600"/>
                </a:spcAft>
              </a:pPr>
              <a:t>23</a:t>
            </a:fld>
            <a:endParaRPr lang="en-GB"/>
          </a:p>
        </p:txBody>
      </p:sp>
      <p:sp>
        <p:nvSpPr>
          <p:cNvPr id="7" name="Content Placeholder 7">
            <a:extLst>
              <a:ext uri="{FF2B5EF4-FFF2-40B4-BE49-F238E27FC236}">
                <a16:creationId xmlns:a16="http://schemas.microsoft.com/office/drawing/2014/main" id="{39BE2232-23BF-41FC-9C62-BECB18EA8DA8}"/>
              </a:ext>
            </a:extLst>
          </p:cNvPr>
          <p:cNvSpPr txBox="1">
            <a:spLocks/>
          </p:cNvSpPr>
          <p:nvPr/>
        </p:nvSpPr>
        <p:spPr>
          <a:xfrm>
            <a:off x="3886994" y="3055938"/>
            <a:ext cx="7061199" cy="109656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cs typeface="Calibri"/>
              </a:rPr>
              <a:t>The model performed better and could grasp the trend. </a:t>
            </a:r>
          </a:p>
          <a:p>
            <a:r>
              <a:rPr lang="en-US" sz="1400">
                <a:cs typeface="Calibri"/>
              </a:rPr>
              <a:t>Needs more parameter tuning to get better results.</a:t>
            </a:r>
          </a:p>
          <a:p>
            <a:r>
              <a:rPr lang="en-US" sz="1400">
                <a:cs typeface="Calibri"/>
              </a:rPr>
              <a:t>Maybe, you can invest using the trends suggested and make money! </a:t>
            </a:r>
          </a:p>
          <a:p>
            <a:endParaRPr lang="en-US" sz="1400">
              <a:cs typeface="Calibri"/>
            </a:endParaRPr>
          </a:p>
        </p:txBody>
      </p:sp>
    </p:spTree>
    <p:extLst>
      <p:ext uri="{BB962C8B-B14F-4D97-AF65-F5344CB8AC3E}">
        <p14:creationId xmlns:p14="http://schemas.microsoft.com/office/powerpoint/2010/main" val="186434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2">
            <a:extLst>
              <a:ext uri="{FF2B5EF4-FFF2-40B4-BE49-F238E27FC236}">
                <a16:creationId xmlns:a16="http://schemas.microsoft.com/office/drawing/2014/main" id="{03F99287-9D75-4CF0-B890-35276CF3CE5D}"/>
              </a:ext>
            </a:extLst>
          </p:cNvPr>
          <p:cNvGraphicFramePr>
            <a:graphicFrameLocks noGrp="1"/>
          </p:cNvGraphicFramePr>
          <p:nvPr>
            <p:ph sz="half" idx="1"/>
            <p:extLst>
              <p:ext uri="{D42A27DB-BD31-4B8C-83A1-F6EECF244321}">
                <p14:modId xmlns:p14="http://schemas.microsoft.com/office/powerpoint/2010/main" val="2256243211"/>
              </p:ext>
            </p:extLst>
          </p:nvPr>
        </p:nvGraphicFramePr>
        <p:xfrm>
          <a:off x="761739" y="438466"/>
          <a:ext cx="3173783"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D69637DD-85EB-426B-8063-CC83136EB70B}"/>
              </a:ext>
            </a:extLst>
          </p:cNvPr>
          <p:cNvSpPr>
            <a:spLocks noGrp="1"/>
          </p:cNvSpPr>
          <p:nvPr>
            <p:ph sz="half" idx="2"/>
          </p:nvPr>
        </p:nvSpPr>
        <p:spPr>
          <a:xfrm>
            <a:off x="5066473" y="2151987"/>
            <a:ext cx="3886200" cy="2457141"/>
          </a:xfrm>
        </p:spPr>
        <p:txBody>
          <a:bodyPr vert="horz" lIns="91440" tIns="45720" rIns="91440" bIns="45720" rtlCol="0" anchor="t">
            <a:normAutofit lnSpcReduction="10000"/>
          </a:bodyPr>
          <a:lstStyle/>
          <a:p>
            <a:r>
              <a:rPr lang="en-US">
                <a:ea typeface="+mn-lt"/>
                <a:cs typeface="+mn-lt"/>
              </a:rPr>
              <a:t>Requires a lot of data</a:t>
            </a:r>
          </a:p>
          <a:p>
            <a:r>
              <a:rPr lang="en-US">
                <a:cs typeface="Calibri"/>
              </a:rPr>
              <a:t>Complex to implement</a:t>
            </a:r>
          </a:p>
          <a:p>
            <a:r>
              <a:rPr lang="en-US">
                <a:ea typeface="+mn-lt"/>
                <a:cs typeface="+mn-lt"/>
              </a:rPr>
              <a:t>Have a lot of parameters to be tuned</a:t>
            </a:r>
            <a:endParaRPr lang="en-US">
              <a:cs typeface="Calibri"/>
            </a:endParaRPr>
          </a:p>
          <a:p>
            <a:r>
              <a:rPr lang="en-US">
                <a:cs typeface="Calibri"/>
              </a:rPr>
              <a:t>Hyperparameter tuning needs a lot of experience</a:t>
            </a:r>
          </a:p>
          <a:p>
            <a:r>
              <a:rPr lang="en-US">
                <a:cs typeface="Calibri"/>
              </a:rPr>
              <a:t>Computationally expensive</a:t>
            </a:r>
          </a:p>
          <a:p>
            <a:endParaRPr lang="en-US">
              <a:cs typeface="Calibri"/>
            </a:endParaRPr>
          </a:p>
        </p:txBody>
      </p:sp>
      <p:sp>
        <p:nvSpPr>
          <p:cNvPr id="5" name="Slide Number Placeholder 4">
            <a:extLst>
              <a:ext uri="{FF2B5EF4-FFF2-40B4-BE49-F238E27FC236}">
                <a16:creationId xmlns:a16="http://schemas.microsoft.com/office/drawing/2014/main" id="{5D4469DE-6FB0-4428-8606-FD086C544808}"/>
              </a:ext>
            </a:extLst>
          </p:cNvPr>
          <p:cNvSpPr>
            <a:spLocks noGrp="1"/>
          </p:cNvSpPr>
          <p:nvPr>
            <p:ph type="sldNum" sz="quarter" idx="4"/>
          </p:nvPr>
        </p:nvSpPr>
        <p:spPr/>
        <p:txBody>
          <a:bodyPr/>
          <a:lstStyle/>
          <a:p>
            <a:fld id="{365118A3-1793-2149-900A-53CEDCCBA901}" type="slidenum">
              <a:rPr lang="en-GB" smtClean="0"/>
              <a:pPr/>
              <a:t>24</a:t>
            </a:fld>
            <a:endParaRPr lang="en-GB"/>
          </a:p>
        </p:txBody>
      </p:sp>
      <p:sp>
        <p:nvSpPr>
          <p:cNvPr id="9" name="TextBox 8">
            <a:extLst>
              <a:ext uri="{FF2B5EF4-FFF2-40B4-BE49-F238E27FC236}">
                <a16:creationId xmlns:a16="http://schemas.microsoft.com/office/drawing/2014/main" id="{20B4E682-F488-4035-9D38-35DF222DB3A8}"/>
              </a:ext>
            </a:extLst>
          </p:cNvPr>
          <p:cNvSpPr txBox="1"/>
          <p:nvPr/>
        </p:nvSpPr>
        <p:spPr>
          <a:xfrm>
            <a:off x="628649" y="112713"/>
            <a:ext cx="33067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646464"/>
                </a:solidFill>
                <a:latin typeface="Source Sans Pro"/>
                <a:ea typeface="Source Sans Pro"/>
              </a:rPr>
              <a:t>LSTM:</a:t>
            </a:r>
          </a:p>
        </p:txBody>
      </p:sp>
      <p:sp>
        <p:nvSpPr>
          <p:cNvPr id="21" name="TextBox 20">
            <a:extLst>
              <a:ext uri="{FF2B5EF4-FFF2-40B4-BE49-F238E27FC236}">
                <a16:creationId xmlns:a16="http://schemas.microsoft.com/office/drawing/2014/main" id="{08A2099E-9C46-4743-A22A-C9A2DDE88C6F}"/>
              </a:ext>
            </a:extLst>
          </p:cNvPr>
          <p:cNvSpPr txBox="1"/>
          <p:nvPr/>
        </p:nvSpPr>
        <p:spPr>
          <a:xfrm>
            <a:off x="4038079" y="855685"/>
            <a:ext cx="4348097"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Produces good results​</a:t>
            </a:r>
            <a:endParaRPr lang="en-US">
              <a:cs typeface="Calibri" panose="020F0502020204030204"/>
            </a:endParaRPr>
          </a:p>
          <a:p>
            <a:pPr marL="342900" indent="-342900">
              <a:buFont typeface="Arial"/>
              <a:buChar char="•"/>
            </a:pPr>
            <a:r>
              <a:rPr lang="en-US" sz="2100">
                <a:ea typeface="+mn-lt"/>
                <a:cs typeface="+mn-lt"/>
              </a:rPr>
              <a:t>Performs well with seasonality and trends</a:t>
            </a:r>
            <a:r>
              <a:rPr lang="en-US">
                <a:solidFill>
                  <a:srgbClr val="444444"/>
                </a:solidFill>
                <a:cs typeface="Arial"/>
              </a:rPr>
              <a:t>.</a:t>
            </a:r>
          </a:p>
          <a:p>
            <a:pPr marL="342900" indent="-342900">
              <a:buFont typeface="Arial"/>
              <a:buChar char="•"/>
            </a:pPr>
            <a:endParaRPr lang="en-US">
              <a:solidFill>
                <a:srgbClr val="444444"/>
              </a:solidFill>
              <a:cs typeface="Arial"/>
            </a:endParaRPr>
          </a:p>
        </p:txBody>
      </p:sp>
      <p:pic>
        <p:nvPicPr>
          <p:cNvPr id="298" name="Picture 5">
            <a:extLst>
              <a:ext uri="{FF2B5EF4-FFF2-40B4-BE49-F238E27FC236}">
                <a16:creationId xmlns:a16="http://schemas.microsoft.com/office/drawing/2014/main" id="{ED791641-B9C9-477A-8597-39DB2C4B0A45}"/>
              </a:ext>
            </a:extLst>
          </p:cNvPr>
          <p:cNvPicPr>
            <a:picLocks noChangeAspect="1"/>
          </p:cNvPicPr>
          <p:nvPr/>
        </p:nvPicPr>
        <p:blipFill>
          <a:blip r:embed="rId7">
            <a:alphaModFix/>
          </a:blip>
          <a:stretch>
            <a:fillRect/>
          </a:stretch>
        </p:blipFill>
        <p:spPr>
          <a:xfrm>
            <a:off x="8298553" y="4304259"/>
            <a:ext cx="836432" cy="837019"/>
          </a:xfrm>
          <a:prstGeom prst="rect">
            <a:avLst/>
          </a:prstGeom>
          <a:effectLst>
            <a:softEdge rad="0"/>
          </a:effectLst>
        </p:spPr>
      </p:pic>
    </p:spTree>
    <p:extLst>
      <p:ext uri="{BB962C8B-B14F-4D97-AF65-F5344CB8AC3E}">
        <p14:creationId xmlns:p14="http://schemas.microsoft.com/office/powerpoint/2010/main" val="1368937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98D9-DA43-461D-8E03-8F19196D7E3D}"/>
              </a:ext>
            </a:extLst>
          </p:cNvPr>
          <p:cNvSpPr>
            <a:spLocks noGrp="1"/>
          </p:cNvSpPr>
          <p:nvPr>
            <p:ph type="title"/>
          </p:nvPr>
        </p:nvSpPr>
        <p:spPr/>
        <p:txBody>
          <a:bodyPr/>
          <a:lstStyle/>
          <a:p>
            <a:r>
              <a:rPr lang="en-US" b="1" cap="all">
                <a:ea typeface="+mj-lt"/>
                <a:cs typeface="+mj-lt"/>
              </a:rPr>
              <a:t>Conclusion and Summary</a:t>
            </a:r>
            <a:endParaRPr lang="en-US"/>
          </a:p>
        </p:txBody>
      </p:sp>
      <p:graphicFrame>
        <p:nvGraphicFramePr>
          <p:cNvPr id="6" name="Content Placeholder 2">
            <a:extLst>
              <a:ext uri="{FF2B5EF4-FFF2-40B4-BE49-F238E27FC236}">
                <a16:creationId xmlns:a16="http://schemas.microsoft.com/office/drawing/2014/main" id="{19599340-7853-419E-A0F9-A5A8633473B6}"/>
              </a:ext>
            </a:extLst>
          </p:cNvPr>
          <p:cNvGraphicFramePr>
            <a:graphicFrameLocks noGrp="1"/>
          </p:cNvGraphicFramePr>
          <p:nvPr>
            <p:ph idx="1"/>
            <p:extLst>
              <p:ext uri="{D42A27DB-BD31-4B8C-83A1-F6EECF244321}">
                <p14:modId xmlns:p14="http://schemas.microsoft.com/office/powerpoint/2010/main" val="2178022134"/>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3F324B8-D27A-4CA5-BDE3-9A57EC603EE0}"/>
              </a:ext>
            </a:extLst>
          </p:cNvPr>
          <p:cNvSpPr>
            <a:spLocks noGrp="1"/>
          </p:cNvSpPr>
          <p:nvPr>
            <p:ph type="sldNum" sz="quarter" idx="4"/>
          </p:nvPr>
        </p:nvSpPr>
        <p:spPr/>
        <p:txBody>
          <a:bodyPr/>
          <a:lstStyle/>
          <a:p>
            <a:fld id="{365118A3-1793-2149-900A-53CEDCCBA901}" type="slidenum">
              <a:rPr lang="en-GB" smtClean="0"/>
              <a:pPr/>
              <a:t>25</a:t>
            </a:fld>
            <a:endParaRPr lang="en-GB"/>
          </a:p>
        </p:txBody>
      </p:sp>
    </p:spTree>
    <p:extLst>
      <p:ext uri="{BB962C8B-B14F-4D97-AF65-F5344CB8AC3E}">
        <p14:creationId xmlns:p14="http://schemas.microsoft.com/office/powerpoint/2010/main" val="393468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4D7F7-416E-42B0-9E83-C8EBA1B45E89}"/>
              </a:ext>
            </a:extLst>
          </p:cNvPr>
          <p:cNvSpPr>
            <a:spLocks noGrp="1"/>
          </p:cNvSpPr>
          <p:nvPr>
            <p:ph type="title"/>
          </p:nvPr>
        </p:nvSpPr>
        <p:spPr>
          <a:xfrm>
            <a:off x="482600" y="241300"/>
            <a:ext cx="8178799" cy="851803"/>
          </a:xfrm>
        </p:spPr>
        <p:txBody>
          <a:bodyPr>
            <a:normAutofit/>
          </a:bodyPr>
          <a:lstStyle/>
          <a:p>
            <a:r>
              <a:rPr lang="en-US" sz="2700" b="1">
                <a:cs typeface="Calibri Light"/>
              </a:rPr>
              <a:t>Next Steps</a:t>
            </a:r>
          </a:p>
        </p:txBody>
      </p:sp>
      <p:sp>
        <p:nvSpPr>
          <p:cNvPr id="3" name="Content Placeholder 2">
            <a:extLst>
              <a:ext uri="{FF2B5EF4-FFF2-40B4-BE49-F238E27FC236}">
                <a16:creationId xmlns:a16="http://schemas.microsoft.com/office/drawing/2014/main" id="{F9A1C74B-9FAD-4DA6-815E-44048D0DE1B4}"/>
              </a:ext>
            </a:extLst>
          </p:cNvPr>
          <p:cNvSpPr>
            <a:spLocks noGrp="1"/>
          </p:cNvSpPr>
          <p:nvPr>
            <p:ph idx="1"/>
          </p:nvPr>
        </p:nvSpPr>
        <p:spPr>
          <a:xfrm>
            <a:off x="482600" y="1337235"/>
            <a:ext cx="8178799" cy="3295487"/>
          </a:xfrm>
        </p:spPr>
        <p:txBody>
          <a:bodyPr vert="horz" lIns="91440" tIns="45720" rIns="91440" bIns="45720" rtlCol="0" anchor="t">
            <a:normAutofit/>
          </a:bodyPr>
          <a:lstStyle/>
          <a:p>
            <a:r>
              <a:rPr lang="en-US" sz="1500">
                <a:cs typeface="Calibri"/>
              </a:rPr>
              <a:t>Focusing on parameter tuning for LSTM and improve the accuracy.</a:t>
            </a:r>
          </a:p>
          <a:p>
            <a:endParaRPr lang="en-US" sz="1500">
              <a:cs typeface="Calibri"/>
            </a:endParaRPr>
          </a:p>
          <a:p>
            <a:r>
              <a:rPr lang="en-US" sz="1500">
                <a:cs typeface="Calibri"/>
              </a:rPr>
              <a:t>In the prophet model for BTC prediction, the results can be improved if we use the news events from around the world about the ban and acceptance of BTC as </a:t>
            </a:r>
            <a:r>
              <a:rPr lang="en-US" sz="1500">
                <a:ea typeface="+mn-lt"/>
                <a:cs typeface="+mn-lt"/>
              </a:rPr>
              <a:t>spike points(holiday effects)</a:t>
            </a:r>
            <a:r>
              <a:rPr lang="en-US" sz="1500">
                <a:cs typeface="Calibri"/>
              </a:rPr>
              <a:t>.</a:t>
            </a:r>
          </a:p>
          <a:p>
            <a:endParaRPr lang="en-US" sz="1500">
              <a:cs typeface="Calibri"/>
            </a:endParaRPr>
          </a:p>
          <a:p>
            <a:r>
              <a:rPr lang="en-US" sz="1500">
                <a:cs typeface="Calibri"/>
              </a:rPr>
              <a:t>It would be interesting to use the Dogecoin data for predictions using FB prophet and add the tweets from big players like Elon Musk as the spike points(holiday effects). Prophet might perform better with that data.</a:t>
            </a:r>
          </a:p>
          <a:p>
            <a:pPr marL="0" indent="0">
              <a:buNone/>
            </a:pPr>
            <a:endParaRPr lang="en-US" sz="1500">
              <a:cs typeface="Calibri"/>
            </a:endParaRPr>
          </a:p>
          <a:p>
            <a:endParaRPr lang="en-US" sz="1500">
              <a:cs typeface="Calibri"/>
            </a:endParaRPr>
          </a:p>
        </p:txBody>
      </p:sp>
      <p:sp>
        <p:nvSpPr>
          <p:cNvPr id="22"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89472" y="1590018"/>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16801" y="1007270"/>
            <a:ext cx="1899624"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6320" y="3827443"/>
            <a:ext cx="1513185"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0937" y="4296531"/>
            <a:ext cx="364184"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4FE049B-0E7A-4562-B0F8-23D605715D6B}"/>
              </a:ext>
            </a:extLst>
          </p:cNvPr>
          <p:cNvSpPr>
            <a:spLocks noGrp="1"/>
          </p:cNvSpPr>
          <p:nvPr>
            <p:ph type="sldNum" sz="quarter" idx="4"/>
          </p:nvPr>
        </p:nvSpPr>
        <p:spPr>
          <a:xfrm>
            <a:off x="6603999" y="4767262"/>
            <a:ext cx="2057400" cy="273844"/>
          </a:xfrm>
        </p:spPr>
        <p:txBody>
          <a:bodyPr>
            <a:normAutofit/>
          </a:bodyPr>
          <a:lstStyle/>
          <a:p>
            <a:pPr>
              <a:lnSpc>
                <a:spcPct val="90000"/>
              </a:lnSpc>
              <a:spcAft>
                <a:spcPts val="600"/>
              </a:spcAft>
            </a:pPr>
            <a:fld id="{365118A3-1793-2149-900A-53CEDCCBA901}" type="slidenum">
              <a:rPr lang="en-GB"/>
              <a:pPr>
                <a:lnSpc>
                  <a:spcPct val="90000"/>
                </a:lnSpc>
                <a:spcAft>
                  <a:spcPts val="600"/>
                </a:spcAft>
              </a:pPr>
              <a:t>26</a:t>
            </a:fld>
            <a:endParaRPr lang="en-GB"/>
          </a:p>
        </p:txBody>
      </p:sp>
    </p:spTree>
    <p:extLst>
      <p:ext uri="{BB962C8B-B14F-4D97-AF65-F5344CB8AC3E}">
        <p14:creationId xmlns:p14="http://schemas.microsoft.com/office/powerpoint/2010/main" val="2655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C7B1FCB-AD16-4A9B-8298-B3CD87BB5A21}"/>
              </a:ext>
            </a:extLst>
          </p:cNvPr>
          <p:cNvPicPr>
            <a:picLocks noChangeAspect="1"/>
          </p:cNvPicPr>
          <p:nvPr/>
        </p:nvPicPr>
        <p:blipFill>
          <a:blip r:embed="rId4"/>
          <a:stretch>
            <a:fillRect/>
          </a:stretch>
        </p:blipFill>
        <p:spPr>
          <a:xfrm>
            <a:off x="-1814" y="-2721"/>
            <a:ext cx="9156699" cy="5148942"/>
          </a:xfrm>
          <a:prstGeom prst="rect">
            <a:avLst/>
          </a:prstGeom>
        </p:spPr>
      </p:pic>
      <p:sp>
        <p:nvSpPr>
          <p:cNvPr id="2" name="Titel 1"/>
          <p:cNvSpPr>
            <a:spLocks noGrp="1"/>
          </p:cNvSpPr>
          <p:nvPr>
            <p:ph type="title"/>
          </p:nvPr>
        </p:nvSpPr>
        <p:spPr>
          <a:xfrm>
            <a:off x="213218" y="3581092"/>
            <a:ext cx="8735289" cy="696763"/>
          </a:xfrm>
        </p:spPr>
        <p:txBody>
          <a:bodyPr/>
          <a:lstStyle/>
          <a:p>
            <a:r>
              <a:rPr lang="en-US" sz="3600">
                <a:ea typeface="等线 Light"/>
                <a:cs typeface="Calibri"/>
              </a:rPr>
              <a:t>Q&amp;A</a:t>
            </a:r>
            <a:endParaRPr lang="en-US">
              <a:cs typeface="Calibri"/>
            </a:endParaRPr>
          </a:p>
        </p:txBody>
      </p:sp>
      <p:sp>
        <p:nvSpPr>
          <p:cNvPr id="4" name="Titel 1">
            <a:extLst>
              <a:ext uri="{FF2B5EF4-FFF2-40B4-BE49-F238E27FC236}">
                <a16:creationId xmlns:a16="http://schemas.microsoft.com/office/drawing/2014/main" id="{0BE8857B-DF0E-44CA-95BD-17D7662BA1ED}"/>
              </a:ext>
            </a:extLst>
          </p:cNvPr>
          <p:cNvSpPr txBox="1">
            <a:spLocks/>
          </p:cNvSpPr>
          <p:nvPr/>
        </p:nvSpPr>
        <p:spPr>
          <a:xfrm>
            <a:off x="-842" y="2190480"/>
            <a:ext cx="5104472" cy="1386191"/>
          </a:xfrm>
          <a:prstGeom prst="rect">
            <a:avLst/>
          </a:prstGeom>
        </p:spPr>
        <p:txBody>
          <a:bodyPr vert="horz" lIns="91440" tIns="45720" rIns="91440" bIns="45720" rtlCol="0" anchor="b">
            <a:noAutofit/>
          </a:bodyPr>
          <a:lstStyle>
            <a:lvl1pPr algn="l" defTabSz="685800" rtl="0" eaLnBrk="1" latinLnBrk="0" hangingPunct="1">
              <a:lnSpc>
                <a:spcPts val="4875"/>
              </a:lnSpc>
              <a:spcBef>
                <a:spcPct val="0"/>
              </a:spcBef>
              <a:buNone/>
              <a:defRPr sz="5250" b="1" kern="1200" cap="all" baseline="0">
                <a:solidFill>
                  <a:schemeClr val="bg1"/>
                </a:solidFill>
                <a:latin typeface="+mn-lt"/>
                <a:ea typeface="+mj-ea"/>
                <a:cs typeface="+mj-cs"/>
              </a:defRPr>
            </a:lvl1pPr>
          </a:lstStyle>
          <a:p>
            <a:endParaRPr lang="en-US" altLang="zh-CN" sz="3200" b="0">
              <a:ea typeface="等线 Light"/>
              <a:cs typeface="Calibri"/>
            </a:endParaRPr>
          </a:p>
        </p:txBody>
      </p:sp>
      <p:sp>
        <p:nvSpPr>
          <p:cNvPr id="5" name="TextBox 4">
            <a:extLst>
              <a:ext uri="{FF2B5EF4-FFF2-40B4-BE49-F238E27FC236}">
                <a16:creationId xmlns:a16="http://schemas.microsoft.com/office/drawing/2014/main" id="{E26B6F05-9C62-4912-857F-72E62DF6DF91}"/>
              </a:ext>
            </a:extLst>
          </p:cNvPr>
          <p:cNvSpPr txBox="1"/>
          <p:nvPr/>
        </p:nvSpPr>
        <p:spPr>
          <a:xfrm>
            <a:off x="-47172" y="4883149"/>
            <a:ext cx="42399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65000"/>
                  </a:schemeClr>
                </a:solidFill>
                <a:ea typeface="+mn-lt"/>
                <a:cs typeface="+mn-lt"/>
              </a:rPr>
              <a:t>Photo by Markus Spiske on Unsplash </a:t>
            </a:r>
            <a:endParaRPr lang="en-US" sz="1200">
              <a:solidFill>
                <a:schemeClr val="bg1">
                  <a:lumMod val="65000"/>
                </a:schemeClr>
              </a:solidFill>
              <a:cs typeface="Calibri"/>
            </a:endParaRPr>
          </a:p>
        </p:txBody>
      </p:sp>
    </p:spTree>
    <p:extLst>
      <p:ext uri="{BB962C8B-B14F-4D97-AF65-F5344CB8AC3E}">
        <p14:creationId xmlns:p14="http://schemas.microsoft.com/office/powerpoint/2010/main" val="372653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C7B1FCB-AD16-4A9B-8298-B3CD87BB5A21}"/>
              </a:ext>
            </a:extLst>
          </p:cNvPr>
          <p:cNvPicPr>
            <a:picLocks noChangeAspect="1"/>
          </p:cNvPicPr>
          <p:nvPr/>
        </p:nvPicPr>
        <p:blipFill>
          <a:blip r:embed="rId4"/>
          <a:stretch>
            <a:fillRect/>
          </a:stretch>
        </p:blipFill>
        <p:spPr>
          <a:xfrm>
            <a:off x="-1814" y="-2721"/>
            <a:ext cx="9156699" cy="5148942"/>
          </a:xfrm>
          <a:prstGeom prst="rect">
            <a:avLst/>
          </a:prstGeom>
        </p:spPr>
      </p:pic>
      <p:sp>
        <p:nvSpPr>
          <p:cNvPr id="2" name="Titel 1"/>
          <p:cNvSpPr>
            <a:spLocks noGrp="1"/>
          </p:cNvSpPr>
          <p:nvPr>
            <p:ph type="title"/>
          </p:nvPr>
        </p:nvSpPr>
        <p:spPr>
          <a:xfrm>
            <a:off x="313004" y="886878"/>
            <a:ext cx="5884614" cy="1386191"/>
          </a:xfrm>
        </p:spPr>
        <p:txBody>
          <a:bodyPr/>
          <a:lstStyle/>
          <a:p>
            <a:r>
              <a:rPr lang="en-US" altLang="zh-CN" sz="3200">
                <a:latin typeface="+mn-lt"/>
                <a:ea typeface="等线 Light"/>
              </a:rPr>
              <a:t>Background </a:t>
            </a:r>
            <a:br>
              <a:rPr lang="en-US" altLang="zh-CN" sz="3200">
                <a:ea typeface="等线 Light"/>
              </a:rPr>
            </a:br>
            <a:r>
              <a:rPr lang="en-US" altLang="zh-CN" sz="3200">
                <a:latin typeface="+mn-lt"/>
                <a:ea typeface="等线 Light"/>
              </a:rPr>
              <a:t>Information</a:t>
            </a:r>
            <a:endParaRPr lang="en-US" sz="3200">
              <a:ea typeface="等线 Light"/>
              <a:cs typeface="Calibri"/>
            </a:endParaRPr>
          </a:p>
        </p:txBody>
      </p:sp>
      <p:sp>
        <p:nvSpPr>
          <p:cNvPr id="4" name="Titel 1">
            <a:extLst>
              <a:ext uri="{FF2B5EF4-FFF2-40B4-BE49-F238E27FC236}">
                <a16:creationId xmlns:a16="http://schemas.microsoft.com/office/drawing/2014/main" id="{0BE8857B-DF0E-44CA-95BD-17D7662BA1ED}"/>
              </a:ext>
            </a:extLst>
          </p:cNvPr>
          <p:cNvSpPr txBox="1">
            <a:spLocks/>
          </p:cNvSpPr>
          <p:nvPr/>
        </p:nvSpPr>
        <p:spPr>
          <a:xfrm>
            <a:off x="-842" y="-376735"/>
            <a:ext cx="5104472" cy="1386191"/>
          </a:xfrm>
          <a:prstGeom prst="rect">
            <a:avLst/>
          </a:prstGeom>
        </p:spPr>
        <p:txBody>
          <a:bodyPr vert="horz" lIns="91440" tIns="45720" rIns="91440" bIns="45720" rtlCol="0" anchor="b">
            <a:noAutofit/>
          </a:bodyPr>
          <a:lstStyle>
            <a:lvl1pPr algn="l" defTabSz="685800" rtl="0" eaLnBrk="1" latinLnBrk="0" hangingPunct="1">
              <a:lnSpc>
                <a:spcPts val="4875"/>
              </a:lnSpc>
              <a:spcBef>
                <a:spcPct val="0"/>
              </a:spcBef>
              <a:buNone/>
              <a:defRPr sz="5250" b="1" kern="1200" cap="all" baseline="0">
                <a:solidFill>
                  <a:schemeClr val="bg1"/>
                </a:solidFill>
                <a:latin typeface="+mn-lt"/>
                <a:ea typeface="+mj-ea"/>
                <a:cs typeface="+mj-cs"/>
              </a:defRPr>
            </a:lvl1pPr>
          </a:lstStyle>
          <a:p>
            <a:r>
              <a:rPr lang="en-US" altLang="zh-CN" sz="3200" b="0">
                <a:ea typeface="等线 Light"/>
              </a:rPr>
              <a:t>Part 1</a:t>
            </a:r>
            <a:endParaRPr lang="en-US" sz="3200" b="0">
              <a:cs typeface="Calibri"/>
            </a:endParaRPr>
          </a:p>
        </p:txBody>
      </p:sp>
      <p:sp>
        <p:nvSpPr>
          <p:cNvPr id="5" name="TextBox 4">
            <a:extLst>
              <a:ext uri="{FF2B5EF4-FFF2-40B4-BE49-F238E27FC236}">
                <a16:creationId xmlns:a16="http://schemas.microsoft.com/office/drawing/2014/main" id="{E26B6F05-9C62-4912-857F-72E62DF6DF91}"/>
              </a:ext>
            </a:extLst>
          </p:cNvPr>
          <p:cNvSpPr txBox="1"/>
          <p:nvPr/>
        </p:nvSpPr>
        <p:spPr>
          <a:xfrm>
            <a:off x="-47172" y="4883149"/>
            <a:ext cx="42399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65000"/>
                  </a:schemeClr>
                </a:solidFill>
                <a:ea typeface="+mn-lt"/>
                <a:cs typeface="+mn-lt"/>
              </a:rPr>
              <a:t>Photo by Markus Spiske on Unsplash </a:t>
            </a:r>
            <a:endParaRPr lang="en-US" sz="1200">
              <a:solidFill>
                <a:schemeClr val="bg1">
                  <a:lumMod val="65000"/>
                </a:schemeClr>
              </a:solidFill>
              <a:cs typeface="Calibri"/>
            </a:endParaRPr>
          </a:p>
        </p:txBody>
      </p:sp>
    </p:spTree>
    <p:extLst>
      <p:ext uri="{BB962C8B-B14F-4D97-AF65-F5344CB8AC3E}">
        <p14:creationId xmlns:p14="http://schemas.microsoft.com/office/powerpoint/2010/main" val="126609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8394CBD-217D-48AD-B225-6133FF13791D}"/>
              </a:ext>
            </a:extLst>
          </p:cNvPr>
          <p:cNvSpPr>
            <a:spLocks noGrp="1"/>
          </p:cNvSpPr>
          <p:nvPr>
            <p:ph type="body" sz="half" idx="2"/>
          </p:nvPr>
        </p:nvSpPr>
        <p:spPr>
          <a:xfrm>
            <a:off x="4007639" y="1389393"/>
            <a:ext cx="5170405" cy="468864"/>
          </a:xfrm>
        </p:spPr>
        <p:txBody>
          <a:bodyPr vert="horz" lIns="91440" tIns="45720" rIns="91440" bIns="45720" rtlCol="0" anchor="t">
            <a:normAutofit/>
          </a:bodyPr>
          <a:lstStyle/>
          <a:p>
            <a:r>
              <a:rPr lang="en-GB" altLang="zh-CN" sz="1600" b="1">
                <a:ea typeface="等线"/>
              </a:rPr>
              <a:t>Stochastic behaviour even as to behaviour regime: stochastic shift to a different regime and change point identification</a:t>
            </a:r>
            <a:endParaRPr lang="en-GB" altLang="zh-CN" sz="1600" b="1" err="1">
              <a:ea typeface="等线"/>
              <a:cs typeface="Calibri Light"/>
            </a:endParaRPr>
          </a:p>
        </p:txBody>
      </p:sp>
      <p:sp>
        <p:nvSpPr>
          <p:cNvPr id="7" name="灯片编号占位符 6">
            <a:extLst>
              <a:ext uri="{FF2B5EF4-FFF2-40B4-BE49-F238E27FC236}">
                <a16:creationId xmlns:a16="http://schemas.microsoft.com/office/drawing/2014/main" id="{69594C46-C89B-425D-851A-E0096CDE895F}"/>
              </a:ext>
            </a:extLst>
          </p:cNvPr>
          <p:cNvSpPr>
            <a:spLocks noGrp="1"/>
          </p:cNvSpPr>
          <p:nvPr>
            <p:ph type="sldNum" sz="quarter" idx="4"/>
          </p:nvPr>
        </p:nvSpPr>
        <p:spPr/>
        <p:txBody>
          <a:bodyPr/>
          <a:lstStyle/>
          <a:p>
            <a:fld id="{365118A3-1793-2149-900A-53CEDCCBA901}" type="slidenum">
              <a:rPr lang="en-GB" smtClean="0"/>
              <a:pPr/>
              <a:t>4</a:t>
            </a:fld>
            <a:endParaRPr lang="en-GB"/>
          </a:p>
        </p:txBody>
      </p:sp>
      <p:grpSp>
        <p:nvGrpSpPr>
          <p:cNvPr id="48" name="Group 47">
            <a:extLst>
              <a:ext uri="{FF2B5EF4-FFF2-40B4-BE49-F238E27FC236}">
                <a16:creationId xmlns:a16="http://schemas.microsoft.com/office/drawing/2014/main" id="{88B0E68B-137C-40D7-A508-1C10AE10D829}"/>
              </a:ext>
            </a:extLst>
          </p:cNvPr>
          <p:cNvGrpSpPr/>
          <p:nvPr/>
        </p:nvGrpSpPr>
        <p:grpSpPr>
          <a:xfrm>
            <a:off x="-23968" y="80280"/>
            <a:ext cx="2275497" cy="1025075"/>
            <a:chOff x="-23968" y="80280"/>
            <a:chExt cx="2275497" cy="1025075"/>
          </a:xfrm>
        </p:grpSpPr>
        <p:sp>
          <p:nvSpPr>
            <p:cNvPr id="4" name="Rectangle 3">
              <a:extLst>
                <a:ext uri="{FF2B5EF4-FFF2-40B4-BE49-F238E27FC236}">
                  <a16:creationId xmlns:a16="http://schemas.microsoft.com/office/drawing/2014/main" id="{E15FDD7B-4F2E-4A28-8B1E-E34F3107BC2B}"/>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D4579FC4-B5F6-45ED-976A-DB3B3EF21373}"/>
                </a:ext>
              </a:extLst>
            </p:cNvPr>
            <p:cNvSpPr/>
            <p:nvPr/>
          </p:nvSpPr>
          <p:spPr>
            <a:xfrm rot="5400000">
              <a:off x="-62653" y="146111"/>
              <a:ext cx="435429" cy="303767"/>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66D1AA6C-3F92-471A-92FD-BE8D346B8D0F}"/>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3" name="TextBox 12">
              <a:extLst>
                <a:ext uri="{FF2B5EF4-FFF2-40B4-BE49-F238E27FC236}">
                  <a16:creationId xmlns:a16="http://schemas.microsoft.com/office/drawing/2014/main" id="{C1390429-C204-426B-AF66-077C79A8226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BRIEF OVERVIEW OF </a:t>
              </a:r>
              <a:endParaRPr lang="en-US">
                <a:solidFill>
                  <a:schemeClr val="tx1">
                    <a:lumMod val="65000"/>
                    <a:lumOff val="35000"/>
                  </a:schemeClr>
                </a:solidFill>
                <a:latin typeface="Calibri" panose="020F0502020204030204"/>
                <a:cs typeface="Calibri" panose="020F0502020204030204"/>
              </a:endParaRPr>
            </a:p>
            <a:p>
              <a:r>
                <a:rPr lang="en-US" b="1" cap="all">
                  <a:solidFill>
                    <a:schemeClr val="tx1">
                      <a:lumMod val="65000"/>
                      <a:lumOff val="35000"/>
                    </a:schemeClr>
                  </a:solidFill>
                  <a:latin typeface="Calibri Light"/>
                  <a:cs typeface="Calibri Light"/>
                </a:rPr>
                <a:t>TIME-SERIES ANALYSIS</a:t>
              </a:r>
              <a:endParaRPr lang="en-US">
                <a:solidFill>
                  <a:schemeClr val="tx1">
                    <a:lumMod val="65000"/>
                    <a:lumOff val="35000"/>
                  </a:schemeClr>
                </a:solidFill>
                <a:ea typeface="+mn-lt"/>
                <a:cs typeface="+mn-lt"/>
              </a:endParaRPr>
            </a:p>
          </p:txBody>
        </p:sp>
      </p:grpSp>
      <p:sp>
        <p:nvSpPr>
          <p:cNvPr id="19" name="文本占位符 2">
            <a:extLst>
              <a:ext uri="{FF2B5EF4-FFF2-40B4-BE49-F238E27FC236}">
                <a16:creationId xmlns:a16="http://schemas.microsoft.com/office/drawing/2014/main" id="{EBCB5904-34AE-4DD4-9F7E-56E34F731A95}"/>
              </a:ext>
            </a:extLst>
          </p:cNvPr>
          <p:cNvSpPr txBox="1">
            <a:spLocks/>
          </p:cNvSpPr>
          <p:nvPr/>
        </p:nvSpPr>
        <p:spPr>
          <a:xfrm>
            <a:off x="3026109" y="308080"/>
            <a:ext cx="5950549" cy="686577"/>
          </a:xfrm>
          <a:prstGeom prst="rect">
            <a:avLst/>
          </a:prstGeom>
        </p:spPr>
        <p:txBody>
          <a:bodyPr vert="horz" lIns="91440" tIns="45720" rIns="91440" bIns="45720" rtlCol="0" anchor="t">
            <a:norm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GB" altLang="zh-CN" sz="1600" b="1">
                <a:ea typeface="等线"/>
              </a:rPr>
              <a:t>Data is collected sequentially,</a:t>
            </a:r>
            <a:r>
              <a:rPr lang="en-GB" altLang="zh-CN" sz="1600" b="1">
                <a:ea typeface="等线"/>
                <a:cs typeface="+mj-lt"/>
              </a:rPr>
              <a:t> </a:t>
            </a:r>
            <a:r>
              <a:rPr lang="en-GB" sz="1600" b="1">
                <a:ea typeface="等线"/>
                <a:cs typeface="+mj-lt"/>
              </a:rPr>
              <a:t>one axis monotonically increasing(measurable difference like time or other metrics)</a:t>
            </a:r>
            <a:endParaRPr lang="en-GB" sz="1600" b="1">
              <a:ea typeface="等线"/>
              <a:cs typeface="Calibri Light"/>
            </a:endParaRPr>
          </a:p>
          <a:p>
            <a:endParaRPr lang="en-GB" altLang="zh-CN" sz="1600" b="1">
              <a:ea typeface="等线"/>
              <a:cs typeface="Calibri Light"/>
            </a:endParaRPr>
          </a:p>
        </p:txBody>
      </p:sp>
      <p:sp>
        <p:nvSpPr>
          <p:cNvPr id="23" name="文本占位符 2">
            <a:extLst>
              <a:ext uri="{FF2B5EF4-FFF2-40B4-BE49-F238E27FC236}">
                <a16:creationId xmlns:a16="http://schemas.microsoft.com/office/drawing/2014/main" id="{62C0DBD9-E84C-48D4-8103-854C1D406D0E}"/>
              </a:ext>
            </a:extLst>
          </p:cNvPr>
          <p:cNvSpPr txBox="1">
            <a:spLocks/>
          </p:cNvSpPr>
          <p:nvPr/>
        </p:nvSpPr>
        <p:spPr>
          <a:xfrm>
            <a:off x="3352681" y="834219"/>
            <a:ext cx="5016192" cy="541434"/>
          </a:xfrm>
          <a:prstGeom prst="rect">
            <a:avLst/>
          </a:prstGeom>
        </p:spPr>
        <p:txBody>
          <a:bodyPr vert="horz" lIns="91440" tIns="45720" rIns="91440" bIns="45720" rtlCol="0" anchor="t">
            <a:norm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GB" sz="1600" b="1">
                <a:ea typeface="等线"/>
              </a:rPr>
              <a:t>Structure is characterized across data points: seasonality&amp; cycles, autocorrelation(if data is noisy), trends</a:t>
            </a:r>
            <a:endParaRPr lang="en-GB" sz="1600">
              <a:ea typeface="+mj-lt"/>
              <a:cs typeface="+mj-lt"/>
            </a:endParaRPr>
          </a:p>
          <a:p>
            <a:endParaRPr lang="en-GB" altLang="zh-CN" sz="1600" b="1">
              <a:ea typeface="等线"/>
              <a:cs typeface="Calibri Light"/>
            </a:endParaRPr>
          </a:p>
        </p:txBody>
      </p:sp>
      <p:pic>
        <p:nvPicPr>
          <p:cNvPr id="29" name="Picture 29" descr="Chart, line chart&#10;&#10;Description automatically generated">
            <a:extLst>
              <a:ext uri="{FF2B5EF4-FFF2-40B4-BE49-F238E27FC236}">
                <a16:creationId xmlns:a16="http://schemas.microsoft.com/office/drawing/2014/main" id="{BF302E70-E7D2-4C1A-AB18-7C7C975260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77715" y="2290714"/>
            <a:ext cx="3087915" cy="2206099"/>
          </a:xfrm>
          <a:prstGeom prst="rect">
            <a:avLst/>
          </a:prstGeom>
        </p:spPr>
      </p:pic>
      <p:sp>
        <p:nvSpPr>
          <p:cNvPr id="30" name="TextBox 29">
            <a:extLst>
              <a:ext uri="{FF2B5EF4-FFF2-40B4-BE49-F238E27FC236}">
                <a16:creationId xmlns:a16="http://schemas.microsoft.com/office/drawing/2014/main" id="{C68D67EA-23B4-4043-A3A6-84E02DAA47FF}"/>
              </a:ext>
            </a:extLst>
          </p:cNvPr>
          <p:cNvSpPr txBox="1"/>
          <p:nvPr/>
        </p:nvSpPr>
        <p:spPr>
          <a:xfrm>
            <a:off x="2483999" y="4525280"/>
            <a:ext cx="3233057" cy="272144"/>
          </a:xfrm>
          <a:prstGeom prst="rect">
            <a:avLst/>
          </a:prstGeom>
        </p:spPr>
        <p:txBody>
          <a:bodyPr>
            <a:normAutofit fontScale="55000" lnSpcReduction="20000"/>
          </a:bodyPr>
          <a:lstStyle/>
          <a:p>
            <a:r>
              <a:rPr lang="en-US">
                <a:hlinkClick r:id="rId3"/>
              </a:rPr>
              <a:t>This Photo</a:t>
            </a:r>
            <a:r>
              <a:rPr lang="en-US"/>
              <a:t> by Unknown author is licensed under </a:t>
            </a:r>
            <a:r>
              <a:rPr lang="en-US">
                <a:hlinkClick r:id="rId4"/>
              </a:rPr>
              <a:t>CC BY-SA</a:t>
            </a:r>
            <a:r>
              <a:rPr lang="en-US"/>
              <a:t>.</a:t>
            </a:r>
          </a:p>
        </p:txBody>
      </p:sp>
      <p:pic>
        <p:nvPicPr>
          <p:cNvPr id="32" name="Picture 32" descr="Diagram&#10;&#10;Description automatically generated">
            <a:extLst>
              <a:ext uri="{FF2B5EF4-FFF2-40B4-BE49-F238E27FC236}">
                <a16:creationId xmlns:a16="http://schemas.microsoft.com/office/drawing/2014/main" id="{59364246-311C-43F3-B53E-D4291B9C1D7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24713" y="2261890"/>
            <a:ext cx="3042555" cy="2265974"/>
          </a:xfrm>
          <a:prstGeom prst="rect">
            <a:avLst/>
          </a:prstGeom>
        </p:spPr>
      </p:pic>
      <p:sp>
        <p:nvSpPr>
          <p:cNvPr id="33" name="TextBox 32">
            <a:extLst>
              <a:ext uri="{FF2B5EF4-FFF2-40B4-BE49-F238E27FC236}">
                <a16:creationId xmlns:a16="http://schemas.microsoft.com/office/drawing/2014/main" id="{59F831BF-2BD6-4101-9D0B-1486AA8C4B3A}"/>
              </a:ext>
            </a:extLst>
          </p:cNvPr>
          <p:cNvSpPr txBox="1"/>
          <p:nvPr/>
        </p:nvSpPr>
        <p:spPr>
          <a:xfrm>
            <a:off x="5838321" y="4550379"/>
            <a:ext cx="3140060" cy="317500"/>
          </a:xfrm>
          <a:prstGeom prst="rect">
            <a:avLst/>
          </a:prstGeom>
        </p:spPr>
        <p:txBody>
          <a:bodyPr>
            <a:normAutofit fontScale="47500" lnSpcReduction="20000"/>
          </a:bodyPr>
          <a:lstStyle/>
          <a:p>
            <a:r>
              <a:rPr lang="en-US">
                <a:hlinkClick r:id="rId6"/>
              </a:rPr>
              <a:t>This Photo</a:t>
            </a:r>
            <a:r>
              <a:rPr lang="en-US"/>
              <a:t> by Unknown author is licensed under </a:t>
            </a:r>
            <a:r>
              <a:rPr lang="en-US">
                <a:hlinkClick r:id="rId7"/>
              </a:rPr>
              <a:t>CC BY-SA-NC</a:t>
            </a:r>
            <a:r>
              <a:rPr lang="en-US"/>
              <a:t>.</a:t>
            </a:r>
          </a:p>
        </p:txBody>
      </p:sp>
      <p:sp>
        <p:nvSpPr>
          <p:cNvPr id="41" name="TextBox 40">
            <a:extLst>
              <a:ext uri="{FF2B5EF4-FFF2-40B4-BE49-F238E27FC236}">
                <a16:creationId xmlns:a16="http://schemas.microsoft.com/office/drawing/2014/main" id="{24E27D34-D663-4145-A40D-154060DC53D0}"/>
              </a:ext>
            </a:extLst>
          </p:cNvPr>
          <p:cNvSpPr txBox="1"/>
          <p:nvPr/>
        </p:nvSpPr>
        <p:spPr>
          <a:xfrm>
            <a:off x="32203" y="215945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What is time-series data?</a:t>
            </a:r>
          </a:p>
        </p:txBody>
      </p:sp>
      <p:cxnSp>
        <p:nvCxnSpPr>
          <p:cNvPr id="42" name="Straight Arrow Connector 41">
            <a:extLst>
              <a:ext uri="{FF2B5EF4-FFF2-40B4-BE49-F238E27FC236}">
                <a16:creationId xmlns:a16="http://schemas.microsoft.com/office/drawing/2014/main" id="{FB31F7E3-B39C-46AF-A959-F034FC42AB5A}"/>
              </a:ext>
            </a:extLst>
          </p:cNvPr>
          <p:cNvCxnSpPr/>
          <p:nvPr/>
        </p:nvCxnSpPr>
        <p:spPr>
          <a:xfrm>
            <a:off x="-249202" y="2577515"/>
            <a:ext cx="2295069" cy="18142"/>
          </a:xfrm>
          <a:prstGeom prst="straightConnector1">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94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9"/>
                                        </p:tgtEl>
                                        <p:attrNameLst>
                                          <p:attrName>style.opacity</p:attrName>
                                        </p:attrNameLst>
                                      </p:cBhvr>
                                      <p:to>
                                        <p:strVal val="0.5"/>
                                      </p:to>
                                    </p:set>
                                    <p:animEffect filter="image" prLst="opacity: 0.5">
                                      <p:cBhvr rctx="IE">
                                        <p:cTn id="7" dur="indefinite"/>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3"/>
                                        </p:tgtEl>
                                        <p:attrNameLst>
                                          <p:attrName>style.opacity</p:attrName>
                                        </p:attrNameLst>
                                      </p:cBhvr>
                                      <p:to>
                                        <p:strVal val="0.5"/>
                                      </p:to>
                                    </p:set>
                                    <p:animEffect filter="image" prLst="opacity: 0.5">
                                      <p:cBhvr rctx="IE">
                                        <p:cTn id="12" dur="indefinite"/>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p:cTn id="16" dur="indefinite"/>
                                        <p:tgtEl>
                                          <p:spTgt spid="3"/>
                                        </p:tgtEl>
                                        <p:attrNameLst>
                                          <p:attrName>style.opacity</p:attrName>
                                        </p:attrNameLst>
                                      </p:cBhvr>
                                      <p:to>
                                        <p:strVal val="0.5"/>
                                      </p:to>
                                    </p:set>
                                    <p:animEffect filter="image" prLst="opacity: 0.5">
                                      <p:cBhvr rctx="IE">
                                        <p:cTn id="17" dur="indefinite"/>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3" grpId="0"/>
      <p:bldP spid="30"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34A57C-955B-DB4A-91F4-0C5D89ACA0F9}"/>
              </a:ext>
            </a:extLst>
          </p:cNvPr>
          <p:cNvSpPr>
            <a:spLocks noGrp="1"/>
          </p:cNvSpPr>
          <p:nvPr>
            <p:ph type="sldNum" sz="quarter" idx="4"/>
          </p:nvPr>
        </p:nvSpPr>
        <p:spPr/>
        <p:txBody>
          <a:bodyPr/>
          <a:lstStyle/>
          <a:p>
            <a:fld id="{365118A3-1793-2149-900A-53CEDCCBA901}" type="slidenum">
              <a:rPr lang="en-GB" smtClean="0"/>
              <a:pPr/>
              <a:t>5</a:t>
            </a:fld>
            <a:endParaRPr lang="en-GB"/>
          </a:p>
        </p:txBody>
      </p:sp>
      <p:sp>
        <p:nvSpPr>
          <p:cNvPr id="7" name="Content Placeholder 2">
            <a:extLst>
              <a:ext uri="{FF2B5EF4-FFF2-40B4-BE49-F238E27FC236}">
                <a16:creationId xmlns:a16="http://schemas.microsoft.com/office/drawing/2014/main" id="{992848B5-4AF2-4B40-974B-35039E1B8CF5}"/>
              </a:ext>
            </a:extLst>
          </p:cNvPr>
          <p:cNvSpPr txBox="1">
            <a:spLocks/>
          </p:cNvSpPr>
          <p:nvPr/>
        </p:nvSpPr>
        <p:spPr>
          <a:xfrm>
            <a:off x="3404507" y="206542"/>
            <a:ext cx="5582557" cy="960895"/>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altLang="zh-CN" sz="1600">
                <a:ea typeface="等线"/>
              </a:rPr>
              <a:t>Understanding temporal behaviour of data: seasonality &amp; stationarity (seasonal data like weather, cyclical data like business boom-and-bust cycle)</a:t>
            </a:r>
            <a:endParaRPr lang="en-US"/>
          </a:p>
          <a:p>
            <a:endParaRPr lang="en-GB" altLang="zh-CN" sz="1600">
              <a:ea typeface="等线"/>
              <a:cs typeface="Calibri"/>
            </a:endParaRPr>
          </a:p>
          <a:p>
            <a:endParaRPr lang="en-GB" altLang="zh-CN" sz="1600"/>
          </a:p>
          <a:p>
            <a:endParaRPr lang="zh-CN" altLang="en-US" sz="1600"/>
          </a:p>
        </p:txBody>
      </p:sp>
      <p:sp>
        <p:nvSpPr>
          <p:cNvPr id="2" name="TextBox 1">
            <a:extLst>
              <a:ext uri="{FF2B5EF4-FFF2-40B4-BE49-F238E27FC236}">
                <a16:creationId xmlns:a16="http://schemas.microsoft.com/office/drawing/2014/main" id="{0D14E70F-162A-4F09-BEC9-8E1DDA2E1313}"/>
              </a:ext>
            </a:extLst>
          </p:cNvPr>
          <p:cNvSpPr txBox="1"/>
          <p:nvPr/>
        </p:nvSpPr>
        <p:spPr>
          <a:xfrm>
            <a:off x="-29029" y="2143578"/>
            <a:ext cx="24801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chemeClr val="tx1">
                    <a:lumMod val="65000"/>
                    <a:lumOff val="35000"/>
                  </a:schemeClr>
                </a:solidFill>
                <a:ea typeface="+mn-lt"/>
                <a:cs typeface="+mn-lt"/>
              </a:rPr>
              <a:t>Major functions</a:t>
            </a:r>
            <a:endParaRPr lang="en-US">
              <a:solidFill>
                <a:schemeClr val="tx1">
                  <a:lumMod val="65000"/>
                  <a:lumOff val="35000"/>
                </a:schemeClr>
              </a:solidFill>
            </a:endParaRPr>
          </a:p>
        </p:txBody>
      </p:sp>
      <p:cxnSp>
        <p:nvCxnSpPr>
          <p:cNvPr id="19" name="Straight Arrow Connector 18">
            <a:extLst>
              <a:ext uri="{FF2B5EF4-FFF2-40B4-BE49-F238E27FC236}">
                <a16:creationId xmlns:a16="http://schemas.microsoft.com/office/drawing/2014/main" id="{798DF507-F007-4530-8BAF-492E62F7EF82}"/>
              </a:ext>
            </a:extLst>
          </p:cNvPr>
          <p:cNvCxnSpPr/>
          <p:nvPr/>
        </p:nvCxnSpPr>
        <p:spPr>
          <a:xfrm>
            <a:off x="-249202" y="2577515"/>
            <a:ext cx="2295069" cy="18142"/>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483C5B59-8A34-41A3-A7A1-C2CEC76043F5}"/>
              </a:ext>
            </a:extLst>
          </p:cNvPr>
          <p:cNvSpPr txBox="1"/>
          <p:nvPr/>
        </p:nvSpPr>
        <p:spPr>
          <a:xfrm>
            <a:off x="3409042" y="1163864"/>
            <a:ext cx="5818414" cy="111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a:latin typeface="Calibri Light"/>
                <a:cs typeface="Calibri Light"/>
              </a:rPr>
              <a:t>Identifying underlying distributions and nature of temporal process producing data(hypothesis about fundamental factors)</a:t>
            </a:r>
            <a:endParaRPr lang="en-US">
              <a:ea typeface="+mn-lt"/>
              <a:cs typeface="+mn-lt"/>
            </a:endParaRPr>
          </a:p>
          <a:p>
            <a:pPr algn="l"/>
            <a:endParaRPr lang="en-US">
              <a:cs typeface="Calibri"/>
            </a:endParaRPr>
          </a:p>
        </p:txBody>
      </p:sp>
      <p:pic>
        <p:nvPicPr>
          <p:cNvPr id="23" name="Picture 23" descr="Icon&#10;&#10;Description automatically generated">
            <a:extLst>
              <a:ext uri="{FF2B5EF4-FFF2-40B4-BE49-F238E27FC236}">
                <a16:creationId xmlns:a16="http://schemas.microsoft.com/office/drawing/2014/main" id="{3A343343-3E03-4838-A991-9AF6A9171A2C}"/>
              </a:ext>
            </a:extLst>
          </p:cNvPr>
          <p:cNvPicPr>
            <a:picLocks noChangeAspect="1"/>
          </p:cNvPicPr>
          <p:nvPr/>
        </p:nvPicPr>
        <p:blipFill>
          <a:blip r:embed="rId2"/>
          <a:stretch>
            <a:fillRect/>
          </a:stretch>
        </p:blipFill>
        <p:spPr>
          <a:xfrm>
            <a:off x="3037114" y="202292"/>
            <a:ext cx="366486" cy="357415"/>
          </a:xfrm>
          <a:prstGeom prst="rect">
            <a:avLst/>
          </a:prstGeom>
        </p:spPr>
      </p:pic>
      <p:pic>
        <p:nvPicPr>
          <p:cNvPr id="24" name="Picture 24" descr="Icon&#10;&#10;Description automatically generated">
            <a:extLst>
              <a:ext uri="{FF2B5EF4-FFF2-40B4-BE49-F238E27FC236}">
                <a16:creationId xmlns:a16="http://schemas.microsoft.com/office/drawing/2014/main" id="{DA2EA689-C94A-443A-A323-D1C22551A68B}"/>
              </a:ext>
            </a:extLst>
          </p:cNvPr>
          <p:cNvPicPr>
            <a:picLocks noChangeAspect="1"/>
          </p:cNvPicPr>
          <p:nvPr/>
        </p:nvPicPr>
        <p:blipFill>
          <a:blip r:embed="rId3"/>
          <a:stretch>
            <a:fillRect/>
          </a:stretch>
        </p:blipFill>
        <p:spPr>
          <a:xfrm>
            <a:off x="3091542" y="1245506"/>
            <a:ext cx="257631" cy="266701"/>
          </a:xfrm>
          <a:prstGeom prst="rect">
            <a:avLst/>
          </a:prstGeom>
        </p:spPr>
      </p:pic>
      <p:sp>
        <p:nvSpPr>
          <p:cNvPr id="25" name="TextBox 24">
            <a:extLst>
              <a:ext uri="{FF2B5EF4-FFF2-40B4-BE49-F238E27FC236}">
                <a16:creationId xmlns:a16="http://schemas.microsoft.com/office/drawing/2014/main" id="{BA79DD33-2D65-4B38-B7D2-09E0DF396F10}"/>
              </a:ext>
            </a:extLst>
          </p:cNvPr>
          <p:cNvSpPr txBox="1"/>
          <p:nvPr/>
        </p:nvSpPr>
        <p:spPr>
          <a:xfrm>
            <a:off x="3399971" y="2207078"/>
            <a:ext cx="5827485" cy="111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a:latin typeface="Calibri Light"/>
                <a:cs typeface="Calibri Light"/>
              </a:rPr>
              <a:t>Estimation of past, present and future values: filtering(like medical sensor measurement error, true value) and forecasting</a:t>
            </a:r>
            <a:endParaRPr lang="en-US">
              <a:ea typeface="+mn-lt"/>
              <a:cs typeface="+mn-lt"/>
            </a:endParaRPr>
          </a:p>
          <a:p>
            <a:pPr algn="l"/>
            <a:endParaRPr lang="en-US">
              <a:cs typeface="Calibri"/>
            </a:endParaRPr>
          </a:p>
        </p:txBody>
      </p:sp>
      <p:pic>
        <p:nvPicPr>
          <p:cNvPr id="26" name="Picture 26" descr="Icon&#10;&#10;Description automatically generated">
            <a:extLst>
              <a:ext uri="{FF2B5EF4-FFF2-40B4-BE49-F238E27FC236}">
                <a16:creationId xmlns:a16="http://schemas.microsoft.com/office/drawing/2014/main" id="{C20ACDD1-926D-4E4F-A740-8F22EA40A21E}"/>
              </a:ext>
            </a:extLst>
          </p:cNvPr>
          <p:cNvPicPr>
            <a:picLocks noChangeAspect="1"/>
          </p:cNvPicPr>
          <p:nvPr/>
        </p:nvPicPr>
        <p:blipFill>
          <a:blip r:embed="rId4"/>
          <a:stretch>
            <a:fillRect/>
          </a:stretch>
        </p:blipFill>
        <p:spPr>
          <a:xfrm>
            <a:off x="3091543" y="2325007"/>
            <a:ext cx="266701" cy="257629"/>
          </a:xfrm>
          <a:prstGeom prst="rect">
            <a:avLst/>
          </a:prstGeom>
        </p:spPr>
      </p:pic>
      <p:sp>
        <p:nvSpPr>
          <p:cNvPr id="27" name="TextBox 26">
            <a:extLst>
              <a:ext uri="{FF2B5EF4-FFF2-40B4-BE49-F238E27FC236}">
                <a16:creationId xmlns:a16="http://schemas.microsoft.com/office/drawing/2014/main" id="{2C3B2E7B-66D4-49FB-B7B1-4170A86FCBA7}"/>
              </a:ext>
            </a:extLst>
          </p:cNvPr>
          <p:cNvSpPr txBox="1"/>
          <p:nvPr/>
        </p:nvSpPr>
        <p:spPr>
          <a:xfrm>
            <a:off x="3399971" y="3322863"/>
            <a:ext cx="5691413" cy="6186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a:latin typeface="Calibri Light"/>
                <a:cs typeface="Calibri Light"/>
              </a:rPr>
              <a:t>Classification of time series: normal </a:t>
            </a:r>
            <a:r>
              <a:rPr lang="en-GB" err="1">
                <a:latin typeface="Calibri Light"/>
                <a:cs typeface="Calibri Light"/>
              </a:rPr>
              <a:t>v.s</a:t>
            </a:r>
            <a:r>
              <a:rPr lang="en-GB">
                <a:latin typeface="Calibri Light"/>
                <a:cs typeface="Calibri Light"/>
              </a:rPr>
              <a:t>. abnormal</a:t>
            </a:r>
            <a:endParaRPr lang="en-US">
              <a:ea typeface="+mn-lt"/>
              <a:cs typeface="+mn-lt"/>
            </a:endParaRPr>
          </a:p>
          <a:p>
            <a:pPr algn="l"/>
            <a:endParaRPr lang="en-US">
              <a:cs typeface="Calibri"/>
            </a:endParaRPr>
          </a:p>
        </p:txBody>
      </p:sp>
      <p:pic>
        <p:nvPicPr>
          <p:cNvPr id="28" name="Picture 28" descr="A picture containing icon&#10;&#10;Description automatically generated">
            <a:extLst>
              <a:ext uri="{FF2B5EF4-FFF2-40B4-BE49-F238E27FC236}">
                <a16:creationId xmlns:a16="http://schemas.microsoft.com/office/drawing/2014/main" id="{18184550-F7D8-4D57-8B0B-88D087B316ED}"/>
              </a:ext>
            </a:extLst>
          </p:cNvPr>
          <p:cNvPicPr>
            <a:picLocks noChangeAspect="1"/>
          </p:cNvPicPr>
          <p:nvPr/>
        </p:nvPicPr>
        <p:blipFill>
          <a:blip r:embed="rId5"/>
          <a:stretch>
            <a:fillRect/>
          </a:stretch>
        </p:blipFill>
        <p:spPr>
          <a:xfrm>
            <a:off x="3091543" y="3322864"/>
            <a:ext cx="248558" cy="239486"/>
          </a:xfrm>
          <a:prstGeom prst="rect">
            <a:avLst/>
          </a:prstGeom>
        </p:spPr>
      </p:pic>
      <p:sp>
        <p:nvSpPr>
          <p:cNvPr id="29" name="TextBox 28">
            <a:extLst>
              <a:ext uri="{FF2B5EF4-FFF2-40B4-BE49-F238E27FC236}">
                <a16:creationId xmlns:a16="http://schemas.microsoft.com/office/drawing/2014/main" id="{36A0B3EE-CBE2-430D-BDFE-CABA1A52ABA1}"/>
              </a:ext>
            </a:extLst>
          </p:cNvPr>
          <p:cNvSpPr txBox="1"/>
          <p:nvPr/>
        </p:nvSpPr>
        <p:spPr>
          <a:xfrm>
            <a:off x="3427186" y="4030434"/>
            <a:ext cx="6008912" cy="86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a:latin typeface="Calibri Light"/>
                <a:cs typeface="Calibri Light"/>
              </a:rPr>
              <a:t>Anomaly detection of outlier points within time series; which points are the problematic points</a:t>
            </a:r>
            <a:endParaRPr lang="en-US">
              <a:ea typeface="+mn-lt"/>
              <a:cs typeface="+mn-lt"/>
            </a:endParaRPr>
          </a:p>
          <a:p>
            <a:pPr algn="l"/>
            <a:endParaRPr lang="en-US">
              <a:cs typeface="Calibri"/>
            </a:endParaRPr>
          </a:p>
        </p:txBody>
      </p:sp>
      <p:pic>
        <p:nvPicPr>
          <p:cNvPr id="30" name="Picture 30" descr="Icon&#10;&#10;Description automatically generated">
            <a:extLst>
              <a:ext uri="{FF2B5EF4-FFF2-40B4-BE49-F238E27FC236}">
                <a16:creationId xmlns:a16="http://schemas.microsoft.com/office/drawing/2014/main" id="{30A918F6-BEC3-466D-B69B-91A2640916F5}"/>
              </a:ext>
            </a:extLst>
          </p:cNvPr>
          <p:cNvPicPr>
            <a:picLocks noChangeAspect="1"/>
          </p:cNvPicPr>
          <p:nvPr/>
        </p:nvPicPr>
        <p:blipFill>
          <a:blip r:embed="rId6"/>
          <a:stretch>
            <a:fillRect/>
          </a:stretch>
        </p:blipFill>
        <p:spPr>
          <a:xfrm>
            <a:off x="3018972" y="4030435"/>
            <a:ext cx="411843" cy="393701"/>
          </a:xfrm>
          <a:prstGeom prst="rect">
            <a:avLst/>
          </a:prstGeom>
        </p:spPr>
      </p:pic>
      <p:grpSp>
        <p:nvGrpSpPr>
          <p:cNvPr id="36" name="Group 35">
            <a:extLst>
              <a:ext uri="{FF2B5EF4-FFF2-40B4-BE49-F238E27FC236}">
                <a16:creationId xmlns:a16="http://schemas.microsoft.com/office/drawing/2014/main" id="{7A83FCC7-DF21-46B1-9E7E-1EBC2D09DD2A}"/>
              </a:ext>
            </a:extLst>
          </p:cNvPr>
          <p:cNvGrpSpPr/>
          <p:nvPr/>
        </p:nvGrpSpPr>
        <p:grpSpPr>
          <a:xfrm>
            <a:off x="-33039" y="125636"/>
            <a:ext cx="2275497" cy="979719"/>
            <a:chOff x="-23968" y="125636"/>
            <a:chExt cx="2275497" cy="979719"/>
          </a:xfrm>
        </p:grpSpPr>
        <p:sp>
          <p:nvSpPr>
            <p:cNvPr id="32" name="Rectangle 31">
              <a:extLst>
                <a:ext uri="{FF2B5EF4-FFF2-40B4-BE49-F238E27FC236}">
                  <a16:creationId xmlns:a16="http://schemas.microsoft.com/office/drawing/2014/main" id="{AE67902E-3A94-4A76-810F-974390EB96AE}"/>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Rounded 32">
              <a:extLst>
                <a:ext uri="{FF2B5EF4-FFF2-40B4-BE49-F238E27FC236}">
                  <a16:creationId xmlns:a16="http://schemas.microsoft.com/office/drawing/2014/main" id="{53EAD50D-9AAF-41F7-86D7-F732FAE3EE6A}"/>
                </a:ext>
              </a:extLst>
            </p:cNvPr>
            <p:cNvSpPr/>
            <p:nvPr/>
          </p:nvSpPr>
          <p:spPr>
            <a:xfrm rot="5400000">
              <a:off x="96095" y="32718"/>
              <a:ext cx="390074" cy="575909"/>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9428E404-EAE3-4686-A4B9-86496D213403}"/>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35" name="TextBox 34">
              <a:extLst>
                <a:ext uri="{FF2B5EF4-FFF2-40B4-BE49-F238E27FC236}">
                  <a16:creationId xmlns:a16="http://schemas.microsoft.com/office/drawing/2014/main" id="{46A82361-7754-4145-ABBD-E3B6DF69E329}"/>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BRIEF OVERVIEW OF </a:t>
              </a:r>
              <a:endParaRPr lang="en-US">
                <a:solidFill>
                  <a:schemeClr val="tx1">
                    <a:lumMod val="65000"/>
                    <a:lumOff val="35000"/>
                  </a:schemeClr>
                </a:solidFill>
                <a:latin typeface="Calibri" panose="020F0502020204030204"/>
                <a:cs typeface="Calibri" panose="020F0502020204030204"/>
              </a:endParaRPr>
            </a:p>
            <a:p>
              <a:r>
                <a:rPr lang="en-US" b="1" cap="all">
                  <a:solidFill>
                    <a:schemeClr val="tx1">
                      <a:lumMod val="65000"/>
                      <a:lumOff val="35000"/>
                    </a:schemeClr>
                  </a:solidFill>
                  <a:latin typeface="Calibri Light"/>
                  <a:cs typeface="Calibri Light"/>
                </a:rPr>
                <a:t>TIME-SERIES ANALYSIS</a:t>
              </a:r>
              <a:endParaRPr lang="en-US">
                <a:solidFill>
                  <a:schemeClr val="tx1">
                    <a:lumMod val="65000"/>
                    <a:lumOff val="35000"/>
                  </a:schemeClr>
                </a:solidFill>
                <a:ea typeface="+mn-lt"/>
                <a:cs typeface="+mn-lt"/>
              </a:endParaRPr>
            </a:p>
          </p:txBody>
        </p:sp>
      </p:grpSp>
    </p:spTree>
    <p:extLst>
      <p:ext uri="{BB962C8B-B14F-4D97-AF65-F5344CB8AC3E}">
        <p14:creationId xmlns:p14="http://schemas.microsoft.com/office/powerpoint/2010/main" val="78392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2"/>
                                        </p:tgtEl>
                                        <p:attrNameLst>
                                          <p:attrName>style.opacity</p:attrName>
                                        </p:attrNameLst>
                                      </p:cBhvr>
                                      <p:to>
                                        <p:strVal val="0.5"/>
                                      </p:to>
                                    </p:set>
                                    <p:animEffect filter="image" prLst="opacity: 0.5">
                                      <p:cBhvr rctx="IE">
                                        <p:cTn id="12" dur="indefinite"/>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p:cTn id="16" dur="indefinite"/>
                                        <p:tgtEl>
                                          <p:spTgt spid="25"/>
                                        </p:tgtEl>
                                        <p:attrNameLst>
                                          <p:attrName>style.opacity</p:attrName>
                                        </p:attrNameLst>
                                      </p:cBhvr>
                                      <p:to>
                                        <p:strVal val="0.5"/>
                                      </p:to>
                                    </p:set>
                                    <p:animEffect filter="image" prLst="opacity: 0.5">
                                      <p:cBhvr rctx="IE">
                                        <p:cTn id="17" dur="indefinite"/>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0" nodeType="clickEffect">
                                  <p:stCondLst>
                                    <p:cond delay="0"/>
                                  </p:stCondLst>
                                  <p:childTnLst>
                                    <p:set>
                                      <p:cBhvr>
                                        <p:cTn id="21" dur="indefinite"/>
                                        <p:tgtEl>
                                          <p:spTgt spid="27"/>
                                        </p:tgtEl>
                                        <p:attrNameLst>
                                          <p:attrName>style.opacity</p:attrName>
                                        </p:attrNameLst>
                                      </p:cBhvr>
                                      <p:to>
                                        <p:strVal val="0.5"/>
                                      </p:to>
                                    </p:set>
                                    <p:animEffect filter="image" prLst="opacity: 0.5">
                                      <p:cBhvr rctx="IE">
                                        <p:cTn id="22" dur="indefinite"/>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p:cTn id="26" dur="indefinite"/>
                                        <p:tgtEl>
                                          <p:spTgt spid="29"/>
                                        </p:tgtEl>
                                        <p:attrNameLst>
                                          <p:attrName>style.opacity</p:attrName>
                                        </p:attrNameLst>
                                      </p:cBhvr>
                                      <p:to>
                                        <p:strVal val="0.5"/>
                                      </p:to>
                                    </p:set>
                                    <p:animEffect filter="image" prLst="opacity: 0.5">
                                      <p:cBhvr rctx="IE">
                                        <p:cTn id="27" dur="indefinite"/>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5"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144AE9-8A7A-4B7A-A0C1-F19754B25A99}"/>
              </a:ext>
            </a:extLst>
          </p:cNvPr>
          <p:cNvSpPr txBox="1"/>
          <p:nvPr/>
        </p:nvSpPr>
        <p:spPr>
          <a:xfrm>
            <a:off x="5459186" y="2388506"/>
            <a:ext cx="31786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Forecasting is a specialized data science skill requiring substantial experience, hence demand for high quality forecasts often far outstrips the pace at which the organization can produce them.</a:t>
            </a:r>
            <a:endParaRPr lang="en-US"/>
          </a:p>
          <a:p>
            <a:pPr algn="l"/>
            <a:endParaRPr lang="en-US">
              <a:cs typeface="Calibri"/>
            </a:endParaRPr>
          </a:p>
        </p:txBody>
      </p:sp>
      <p:sp>
        <p:nvSpPr>
          <p:cNvPr id="10" name="TextBox 9">
            <a:extLst>
              <a:ext uri="{FF2B5EF4-FFF2-40B4-BE49-F238E27FC236}">
                <a16:creationId xmlns:a16="http://schemas.microsoft.com/office/drawing/2014/main" id="{1AAE856B-ED07-486F-974B-A202ED741D5D}"/>
              </a:ext>
            </a:extLst>
          </p:cNvPr>
          <p:cNvSpPr txBox="1"/>
          <p:nvPr/>
        </p:nvSpPr>
        <p:spPr>
          <a:xfrm>
            <a:off x="1200151" y="2456542"/>
            <a:ext cx="31786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Completely automatic forecasting techniques can be brittle and they are often too inflexible to incorporate useful assumptions or heuristics.</a:t>
            </a:r>
          </a:p>
        </p:txBody>
      </p:sp>
      <p:sp>
        <p:nvSpPr>
          <p:cNvPr id="13" name="Rectangle 12">
            <a:extLst>
              <a:ext uri="{FF2B5EF4-FFF2-40B4-BE49-F238E27FC236}">
                <a16:creationId xmlns:a16="http://schemas.microsoft.com/office/drawing/2014/main" id="{EBDD8077-24E3-49DD-BC25-FF8DAC24ACF0}"/>
              </a:ext>
            </a:extLst>
          </p:cNvPr>
          <p:cNvSpPr/>
          <p:nvPr/>
        </p:nvSpPr>
        <p:spPr>
          <a:xfrm>
            <a:off x="244540" y="90257"/>
            <a:ext cx="598121" cy="66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46A5CDD5-6259-4126-B0DC-C81549431BC7}"/>
              </a:ext>
            </a:extLst>
          </p:cNvPr>
          <p:cNvSpPr/>
          <p:nvPr/>
        </p:nvSpPr>
        <p:spPr>
          <a:xfrm rot="5400000">
            <a:off x="225647" y="-172435"/>
            <a:ext cx="405129" cy="874271"/>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4452DA50-5255-4E0B-92A8-497A79BC0B07}"/>
              </a:ext>
            </a:extLst>
          </p:cNvPr>
          <p:cNvSpPr/>
          <p:nvPr/>
        </p:nvSpPr>
        <p:spPr>
          <a:xfrm rot="5400000">
            <a:off x="2025558" y="-1780255"/>
            <a:ext cx="774110" cy="4891305"/>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6" name="TextBox 15">
            <a:extLst>
              <a:ext uri="{FF2B5EF4-FFF2-40B4-BE49-F238E27FC236}">
                <a16:creationId xmlns:a16="http://schemas.microsoft.com/office/drawing/2014/main" id="{FF8D567D-6E0A-4FED-BFE0-1845A94C9290}"/>
              </a:ext>
            </a:extLst>
          </p:cNvPr>
          <p:cNvSpPr txBox="1"/>
          <p:nvPr/>
        </p:nvSpPr>
        <p:spPr>
          <a:xfrm>
            <a:off x="-31500" y="381632"/>
            <a:ext cx="4714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Challenges with time-series forecasting</a:t>
            </a:r>
          </a:p>
        </p:txBody>
      </p:sp>
      <p:pic>
        <p:nvPicPr>
          <p:cNvPr id="18" name="Picture 18" descr="Icon&#10;&#10;Description automatically generated">
            <a:extLst>
              <a:ext uri="{FF2B5EF4-FFF2-40B4-BE49-F238E27FC236}">
                <a16:creationId xmlns:a16="http://schemas.microsoft.com/office/drawing/2014/main" id="{46674A31-95D0-4332-BB5D-9D2960BBF59C}"/>
              </a:ext>
            </a:extLst>
          </p:cNvPr>
          <p:cNvPicPr>
            <a:picLocks noChangeAspect="1"/>
          </p:cNvPicPr>
          <p:nvPr/>
        </p:nvPicPr>
        <p:blipFill>
          <a:blip r:embed="rId2"/>
          <a:stretch>
            <a:fillRect/>
          </a:stretch>
        </p:blipFill>
        <p:spPr>
          <a:xfrm>
            <a:off x="1447800" y="1615621"/>
            <a:ext cx="760187" cy="769259"/>
          </a:xfrm>
          <a:prstGeom prst="rect">
            <a:avLst/>
          </a:prstGeom>
        </p:spPr>
      </p:pic>
      <p:pic>
        <p:nvPicPr>
          <p:cNvPr id="19" name="Picture 19" descr="Icon&#10;&#10;Description automatically generated">
            <a:extLst>
              <a:ext uri="{FF2B5EF4-FFF2-40B4-BE49-F238E27FC236}">
                <a16:creationId xmlns:a16="http://schemas.microsoft.com/office/drawing/2014/main" id="{77B8362A-DC73-4753-A555-1E26456E3A8A}"/>
              </a:ext>
            </a:extLst>
          </p:cNvPr>
          <p:cNvPicPr>
            <a:picLocks noChangeAspect="1"/>
          </p:cNvPicPr>
          <p:nvPr/>
        </p:nvPicPr>
        <p:blipFill>
          <a:blip r:embed="rId3"/>
          <a:stretch>
            <a:fillRect/>
          </a:stretch>
        </p:blipFill>
        <p:spPr>
          <a:xfrm>
            <a:off x="5695043" y="1690006"/>
            <a:ext cx="611415" cy="611415"/>
          </a:xfrm>
          <a:prstGeom prst="rect">
            <a:avLst/>
          </a:prstGeom>
        </p:spPr>
      </p:pic>
    </p:spTree>
    <p:extLst>
      <p:ext uri="{BB962C8B-B14F-4D97-AF65-F5344CB8AC3E}">
        <p14:creationId xmlns:p14="http://schemas.microsoft.com/office/powerpoint/2010/main" val="79394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7</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sp>
        <p:nvSpPr>
          <p:cNvPr id="15" name="Textplatzhalter 2">
            <a:extLst>
              <a:ext uri="{FF2B5EF4-FFF2-40B4-BE49-F238E27FC236}">
                <a16:creationId xmlns:a16="http://schemas.microsoft.com/office/drawing/2014/main" id="{12244D0F-604A-4D71-B97F-3FA0515C78B2}"/>
              </a:ext>
            </a:extLst>
          </p:cNvPr>
          <p:cNvSpPr>
            <a:spLocks noGrp="1"/>
          </p:cNvSpPr>
          <p:nvPr>
            <p:ph type="body" sz="half" idx="2"/>
          </p:nvPr>
        </p:nvSpPr>
        <p:spPr>
          <a:xfrm>
            <a:off x="5241502" y="558762"/>
            <a:ext cx="3666556" cy="1900551"/>
          </a:xfrm>
        </p:spPr>
        <p:txBody>
          <a:bodyPr vert="horz" lIns="91440" tIns="45720" rIns="91440" bIns="45720" rtlCol="0" anchor="t">
            <a:noAutofit/>
          </a:bodyPr>
          <a:lstStyle/>
          <a:p>
            <a:pPr>
              <a:lnSpc>
                <a:spcPct val="150000"/>
              </a:lnSpc>
              <a:spcBef>
                <a:spcPts val="0"/>
              </a:spcBef>
              <a:spcAft>
                <a:spcPts val="600"/>
              </a:spcAft>
            </a:pPr>
            <a:r>
              <a:rPr lang="en-US" altLang="zh-CN" sz="2400" b="1" i="0">
                <a:solidFill>
                  <a:schemeClr val="tx1">
                    <a:lumMod val="85000"/>
                    <a:lumOff val="15000"/>
                  </a:schemeClr>
                </a:solidFill>
                <a:effectLst/>
                <a:latin typeface="SegoeUI"/>
                <a:ea typeface="等线"/>
              </a:rPr>
              <a:t>C</a:t>
            </a:r>
            <a:r>
              <a:rPr lang="en-US" altLang="zh-CN" sz="1800" i="0">
                <a:solidFill>
                  <a:schemeClr val="tx1">
                    <a:lumMod val="85000"/>
                    <a:lumOff val="15000"/>
                  </a:schemeClr>
                </a:solidFill>
                <a:effectLst/>
                <a:latin typeface="SegoeUI"/>
                <a:ea typeface="等线"/>
              </a:rPr>
              <a:t>ryptocurrency is an internet-based medium of exchange which uses cryptographical functions to conduct financial transactions</a:t>
            </a:r>
            <a:r>
              <a:rPr lang="en-US" altLang="zh-CN" sz="1800">
                <a:solidFill>
                  <a:schemeClr val="tx1">
                    <a:lumMod val="85000"/>
                    <a:lumOff val="15000"/>
                  </a:schemeClr>
                </a:solidFill>
                <a:latin typeface="SegoeUI"/>
                <a:ea typeface="等线"/>
              </a:rPr>
              <a:t>. </a:t>
            </a:r>
          </a:p>
        </p:txBody>
      </p:sp>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About CRYPTOCURRENCY</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6808370" y="554586"/>
            <a:ext cx="2295069" cy="18142"/>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5985328" y="156935"/>
            <a:ext cx="38408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 are cryptocurrencies?</a:t>
            </a:r>
            <a:br>
              <a:rPr lang="en-US" b="1"/>
            </a:br>
            <a:endParaRPr lang="en-US">
              <a:ea typeface="+mn-lt"/>
              <a:cs typeface="+mn-lt"/>
            </a:endParaRPr>
          </a:p>
        </p:txBody>
      </p:sp>
      <p:sp>
        <p:nvSpPr>
          <p:cNvPr id="8" name="TextBox 7">
            <a:extLst>
              <a:ext uri="{FF2B5EF4-FFF2-40B4-BE49-F238E27FC236}">
                <a16:creationId xmlns:a16="http://schemas.microsoft.com/office/drawing/2014/main" id="{DB4494EF-7BBF-42C0-ACC7-1B2BA849B300}"/>
              </a:ext>
            </a:extLst>
          </p:cNvPr>
          <p:cNvSpPr txBox="1"/>
          <p:nvPr/>
        </p:nvSpPr>
        <p:spPr>
          <a:xfrm>
            <a:off x="134258" y="4502150"/>
            <a:ext cx="2788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848F91"/>
                </a:solidFill>
                <a:latin typeface="TiemposText"/>
              </a:rPr>
              <a:t>@elonmusk/Twitter</a:t>
            </a:r>
            <a:endParaRPr lang="en-US" sz="1200">
              <a:cs typeface="Calibri"/>
            </a:endParaRPr>
          </a:p>
        </p:txBody>
      </p:sp>
      <p:pic>
        <p:nvPicPr>
          <p:cNvPr id="9" name="Picture 9" descr="Graphical user interface, text, application, chat or text message&#10;&#10;Description automatically generated">
            <a:extLst>
              <a:ext uri="{FF2B5EF4-FFF2-40B4-BE49-F238E27FC236}">
                <a16:creationId xmlns:a16="http://schemas.microsoft.com/office/drawing/2014/main" id="{E147B41E-79C7-44D9-8EC9-262C74D51F90}"/>
              </a:ext>
            </a:extLst>
          </p:cNvPr>
          <p:cNvPicPr>
            <a:picLocks noChangeAspect="1"/>
          </p:cNvPicPr>
          <p:nvPr/>
        </p:nvPicPr>
        <p:blipFill>
          <a:blip r:embed="rId4"/>
          <a:stretch>
            <a:fillRect/>
          </a:stretch>
        </p:blipFill>
        <p:spPr>
          <a:xfrm>
            <a:off x="134258" y="2842208"/>
            <a:ext cx="2988128" cy="1745084"/>
          </a:xfrm>
          <a:prstGeom prst="rect">
            <a:avLst/>
          </a:prstGeom>
        </p:spPr>
      </p:pic>
      <p:pic>
        <p:nvPicPr>
          <p:cNvPr id="10" name="Picture 30">
            <a:extLst>
              <a:ext uri="{FF2B5EF4-FFF2-40B4-BE49-F238E27FC236}">
                <a16:creationId xmlns:a16="http://schemas.microsoft.com/office/drawing/2014/main" id="{D639FFDB-4C2F-4DA8-A6BB-F3F0D90E64A3}"/>
              </a:ext>
            </a:extLst>
          </p:cNvPr>
          <p:cNvPicPr>
            <a:picLocks noChangeAspect="1"/>
          </p:cNvPicPr>
          <p:nvPr/>
        </p:nvPicPr>
        <p:blipFill>
          <a:blip r:embed="rId5"/>
          <a:stretch>
            <a:fillRect/>
          </a:stretch>
        </p:blipFill>
        <p:spPr>
          <a:xfrm>
            <a:off x="1395186" y="1149244"/>
            <a:ext cx="2588986" cy="1448014"/>
          </a:xfrm>
          <a:prstGeom prst="rect">
            <a:avLst/>
          </a:prstGeom>
        </p:spPr>
      </p:pic>
      <p:sp>
        <p:nvSpPr>
          <p:cNvPr id="32" name="TextBox 31">
            <a:extLst>
              <a:ext uri="{FF2B5EF4-FFF2-40B4-BE49-F238E27FC236}">
                <a16:creationId xmlns:a16="http://schemas.microsoft.com/office/drawing/2014/main" id="{DF92AC0A-3976-4F17-A303-88FB2AF99C6A}"/>
              </a:ext>
            </a:extLst>
          </p:cNvPr>
          <p:cNvSpPr txBox="1"/>
          <p:nvPr/>
        </p:nvSpPr>
        <p:spPr>
          <a:xfrm>
            <a:off x="1395186" y="2542720"/>
            <a:ext cx="2588985" cy="479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chemeClr val="bg2">
                    <a:lumMod val="75000"/>
                  </a:schemeClr>
                </a:solidFill>
                <a:ea typeface="+mn-lt"/>
                <a:cs typeface="+mn-lt"/>
              </a:rPr>
              <a:t>Ms.Rivers</a:t>
            </a:r>
            <a:r>
              <a:rPr lang="en-US" sz="1200">
                <a:solidFill>
                  <a:schemeClr val="bg2">
                    <a:lumMod val="75000"/>
                  </a:schemeClr>
                </a:solidFill>
                <a:ea typeface="+mn-lt"/>
                <a:cs typeface="+mn-lt"/>
              </a:rPr>
              <a:t> (@MsJRivers) | twitter.com</a:t>
            </a:r>
            <a:endParaRPr lang="en-US" sz="1200">
              <a:solidFill>
                <a:schemeClr val="bg2">
                  <a:lumMod val="75000"/>
                </a:schemeClr>
              </a:solidFill>
              <a:cs typeface="Calibri"/>
            </a:endParaRPr>
          </a:p>
          <a:p>
            <a:pPr algn="l"/>
            <a:endParaRPr lang="en-US" sz="1200">
              <a:cs typeface="Calibri"/>
            </a:endParaRPr>
          </a:p>
        </p:txBody>
      </p:sp>
      <p:sp>
        <p:nvSpPr>
          <p:cNvPr id="34" name="TextBox 33">
            <a:extLst>
              <a:ext uri="{FF2B5EF4-FFF2-40B4-BE49-F238E27FC236}">
                <a16:creationId xmlns:a16="http://schemas.microsoft.com/office/drawing/2014/main" id="{7927133F-E7E8-452A-9764-26486C5A96CD}"/>
              </a:ext>
            </a:extLst>
          </p:cNvPr>
          <p:cNvSpPr txBox="1"/>
          <p:nvPr/>
        </p:nvSpPr>
        <p:spPr>
          <a:xfrm>
            <a:off x="5239203" y="2567669"/>
            <a:ext cx="376827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a:solidFill>
                  <a:schemeClr val="tx1">
                    <a:lumMod val="85000"/>
                    <a:lumOff val="15000"/>
                  </a:schemeClr>
                </a:solidFill>
                <a:latin typeface="SegoeUI"/>
                <a:ea typeface="等线"/>
              </a:rPr>
              <a:t>C</a:t>
            </a:r>
            <a:r>
              <a:rPr lang="en-US">
                <a:solidFill>
                  <a:schemeClr val="tx1">
                    <a:lumMod val="85000"/>
                    <a:lumOff val="15000"/>
                  </a:schemeClr>
                </a:solidFill>
                <a:latin typeface="SegoeUI"/>
                <a:ea typeface="等线"/>
              </a:rPr>
              <a:t>ryptocurrencies operate by leveraging blockchain technology.</a:t>
            </a:r>
          </a:p>
        </p:txBody>
      </p:sp>
      <p:sp>
        <p:nvSpPr>
          <p:cNvPr id="35" name="TextBox 34">
            <a:extLst>
              <a:ext uri="{FF2B5EF4-FFF2-40B4-BE49-F238E27FC236}">
                <a16:creationId xmlns:a16="http://schemas.microsoft.com/office/drawing/2014/main" id="{968052C5-127C-4C19-B190-6D30A91A3179}"/>
              </a:ext>
            </a:extLst>
          </p:cNvPr>
          <p:cNvSpPr txBox="1"/>
          <p:nvPr/>
        </p:nvSpPr>
        <p:spPr>
          <a:xfrm>
            <a:off x="5157560" y="3746953"/>
            <a:ext cx="2861127"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600"/>
              </a:spcAft>
            </a:pPr>
            <a:r>
              <a:rPr lang="en-US">
                <a:solidFill>
                  <a:schemeClr val="tx1">
                    <a:lumMod val="85000"/>
                    <a:lumOff val="15000"/>
                  </a:schemeClr>
                </a:solidFill>
                <a:latin typeface="SegoeUI"/>
                <a:ea typeface="等线"/>
              </a:rPr>
              <a:t>Types: coin and token</a:t>
            </a:r>
          </a:p>
        </p:txBody>
      </p:sp>
      <p:sp>
        <p:nvSpPr>
          <p:cNvPr id="16" name="Rectangle: Rounded Corners 15">
            <a:extLst>
              <a:ext uri="{FF2B5EF4-FFF2-40B4-BE49-F238E27FC236}">
                <a16:creationId xmlns:a16="http://schemas.microsoft.com/office/drawing/2014/main" id="{02347E9A-C844-425C-AAE1-C57773D5E152}"/>
              </a:ext>
            </a:extLst>
          </p:cNvPr>
          <p:cNvSpPr/>
          <p:nvPr/>
        </p:nvSpPr>
        <p:spPr>
          <a:xfrm>
            <a:off x="5112657" y="4237263"/>
            <a:ext cx="3075214" cy="734786"/>
          </a:xfrm>
          <a:prstGeom prst="roundRect">
            <a:avLst/>
          </a:prstGeom>
          <a:solidFill>
            <a:srgbClr val="F7F4E1">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solidFill>
                  <a:schemeClr val="tx1">
                    <a:lumMod val="85000"/>
                    <a:lumOff val="15000"/>
                  </a:schemeClr>
                </a:solidFill>
                <a:cs typeface="Calibri"/>
              </a:rPr>
              <a:t>Market Cap= current value* its circulating supply</a:t>
            </a:r>
          </a:p>
        </p:txBody>
      </p:sp>
    </p:spTree>
    <p:extLst>
      <p:ext uri="{BB962C8B-B14F-4D97-AF65-F5344CB8AC3E}">
        <p14:creationId xmlns:p14="http://schemas.microsoft.com/office/powerpoint/2010/main" val="31143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P spid="3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8</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About CRYPTOCURRENCY</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85916" y="1688514"/>
            <a:ext cx="734784" cy="907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79828" y="1372507"/>
            <a:ext cx="3840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Bitcoin</a:t>
            </a:r>
            <a:endParaRPr lang="en-US"/>
          </a:p>
        </p:txBody>
      </p:sp>
      <p:pic>
        <p:nvPicPr>
          <p:cNvPr id="38" name="Picture 38" descr="Table&#10;&#10;Description automatically generated">
            <a:extLst>
              <a:ext uri="{FF2B5EF4-FFF2-40B4-BE49-F238E27FC236}">
                <a16:creationId xmlns:a16="http://schemas.microsoft.com/office/drawing/2014/main" id="{2B3937C4-D7D8-40BD-9571-3D1D346E66B1}"/>
              </a:ext>
            </a:extLst>
          </p:cNvPr>
          <p:cNvPicPr>
            <a:picLocks noChangeAspect="1"/>
          </p:cNvPicPr>
          <p:nvPr/>
        </p:nvPicPr>
        <p:blipFill>
          <a:blip r:embed="rId4"/>
          <a:stretch>
            <a:fillRect/>
          </a:stretch>
        </p:blipFill>
        <p:spPr>
          <a:xfrm>
            <a:off x="1371576" y="1287468"/>
            <a:ext cx="5640588" cy="3472599"/>
          </a:xfrm>
          <a:prstGeom prst="rect">
            <a:avLst/>
          </a:prstGeom>
        </p:spPr>
      </p:pic>
    </p:spTree>
    <p:extLst>
      <p:ext uri="{BB962C8B-B14F-4D97-AF65-F5344CB8AC3E}">
        <p14:creationId xmlns:p14="http://schemas.microsoft.com/office/powerpoint/2010/main" val="108162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9</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Overview of the crypto data</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85916" y="1688514"/>
            <a:ext cx="734784" cy="907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79828" y="1372507"/>
            <a:ext cx="3016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Fetch Data &amp; Basic Statistics</a:t>
            </a:r>
          </a:p>
        </p:txBody>
      </p:sp>
      <p:sp>
        <p:nvSpPr>
          <p:cNvPr id="14" name="Content Placeholder 3">
            <a:extLst>
              <a:ext uri="{FF2B5EF4-FFF2-40B4-BE49-F238E27FC236}">
                <a16:creationId xmlns:a16="http://schemas.microsoft.com/office/drawing/2014/main" id="{25B96DFA-B17D-4D43-8157-F40486D4AE86}"/>
              </a:ext>
            </a:extLst>
          </p:cNvPr>
          <p:cNvSpPr txBox="1">
            <a:spLocks/>
          </p:cNvSpPr>
          <p:nvPr/>
        </p:nvSpPr>
        <p:spPr>
          <a:xfrm>
            <a:off x="2996584" y="2888481"/>
            <a:ext cx="2668142" cy="1747786"/>
          </a:xfrm>
          <a:prstGeom prst="rect">
            <a:avLst/>
          </a:prstGeom>
        </p:spPr>
        <p:txBody>
          <a:bodyPr vert="horz" lIns="91440" tIns="45720" rIns="91440" bIns="45720" rtlCol="0" anchor="t">
            <a:normAutofit fontScale="92500"/>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171450" indent="-171450">
              <a:buFont typeface="Wingdings" pitchFamily="2" charset="2"/>
              <a:buChar char="Ø"/>
            </a:pPr>
            <a:r>
              <a:rPr lang="en-GB"/>
              <a:t>Annualized returns, annualized volatility</a:t>
            </a:r>
          </a:p>
          <a:p>
            <a:pPr marL="171450" indent="-171450">
              <a:buFont typeface="Wingdings" pitchFamily="2" charset="2"/>
              <a:buChar char="Ø"/>
            </a:pPr>
            <a:r>
              <a:rPr lang="en-GB"/>
              <a:t>Correlation values between cryptos</a:t>
            </a:r>
          </a:p>
          <a:p>
            <a:pPr marL="171450" indent="-171450">
              <a:buFont typeface="Wingdings" pitchFamily="2" charset="2"/>
              <a:buChar char="Ø"/>
            </a:pPr>
            <a:r>
              <a:rPr lang="en-GB"/>
              <a:t>Max drawdown</a:t>
            </a:r>
          </a:p>
          <a:p>
            <a:pPr marL="171450" indent="-171450">
              <a:buFont typeface="Wingdings" pitchFamily="2" charset="2"/>
              <a:buChar char="Ø"/>
            </a:pPr>
            <a:r>
              <a:rPr lang="en-GB"/>
              <a:t>Calmar ratio (ann. returns / max drawdown)</a:t>
            </a:r>
          </a:p>
          <a:p>
            <a:pPr marL="171450" indent="-171450">
              <a:buFont typeface="Wingdings" pitchFamily="2" charset="2"/>
              <a:buChar char="Ø"/>
            </a:pPr>
            <a:r>
              <a:rPr lang="en-GB"/>
              <a:t>Annualized Sharpe ratio ((Rp-Rf)/std)</a:t>
            </a:r>
          </a:p>
          <a:p>
            <a:pPr marL="171450" indent="-171450">
              <a:buFont typeface="Wingdings" pitchFamily="2" charset="2"/>
              <a:buChar char="Ø"/>
            </a:pPr>
            <a:r>
              <a:rPr lang="en-GB"/>
              <a:t>Heatmap and </a:t>
            </a:r>
            <a:r>
              <a:rPr lang="en-GB" err="1"/>
              <a:t>Clustermap</a:t>
            </a:r>
            <a:r>
              <a:rPr lang="en-GB"/>
              <a:t> (seaborn package)</a:t>
            </a:r>
            <a:endParaRPr lang="en-US">
              <a:ea typeface="+mn-lt"/>
              <a:cs typeface="+mn-lt"/>
            </a:endParaRPr>
          </a:p>
        </p:txBody>
      </p:sp>
      <p:pic>
        <p:nvPicPr>
          <p:cNvPr id="10" name="Picture 9">
            <a:extLst>
              <a:ext uri="{FF2B5EF4-FFF2-40B4-BE49-F238E27FC236}">
                <a16:creationId xmlns:a16="http://schemas.microsoft.com/office/drawing/2014/main" id="{3B768C58-4731-5D4D-AFF2-CEBB3A12E56C}"/>
              </a:ext>
            </a:extLst>
          </p:cNvPr>
          <p:cNvPicPr>
            <a:picLocks noChangeAspect="1"/>
          </p:cNvPicPr>
          <p:nvPr/>
        </p:nvPicPr>
        <p:blipFill>
          <a:blip r:embed="rId4"/>
          <a:stretch>
            <a:fillRect/>
          </a:stretch>
        </p:blipFill>
        <p:spPr>
          <a:xfrm>
            <a:off x="5833242" y="2888481"/>
            <a:ext cx="3023790" cy="1814273"/>
          </a:xfrm>
          <a:prstGeom prst="rect">
            <a:avLst/>
          </a:prstGeom>
        </p:spPr>
      </p:pic>
      <p:pic>
        <p:nvPicPr>
          <p:cNvPr id="11" name="Picture 10">
            <a:extLst>
              <a:ext uri="{FF2B5EF4-FFF2-40B4-BE49-F238E27FC236}">
                <a16:creationId xmlns:a16="http://schemas.microsoft.com/office/drawing/2014/main" id="{CF22FCB2-3281-5F4E-ACD6-6F8D37A1C1F3}"/>
              </a:ext>
            </a:extLst>
          </p:cNvPr>
          <p:cNvPicPr>
            <a:picLocks noChangeAspect="1"/>
          </p:cNvPicPr>
          <p:nvPr/>
        </p:nvPicPr>
        <p:blipFill>
          <a:blip r:embed="rId5"/>
          <a:stretch>
            <a:fillRect/>
          </a:stretch>
        </p:blipFill>
        <p:spPr>
          <a:xfrm>
            <a:off x="159927" y="1970197"/>
            <a:ext cx="2668141" cy="2526277"/>
          </a:xfrm>
          <a:prstGeom prst="rect">
            <a:avLst/>
          </a:prstGeom>
        </p:spPr>
      </p:pic>
      <p:pic>
        <p:nvPicPr>
          <p:cNvPr id="15" name="Picture 14">
            <a:extLst>
              <a:ext uri="{FF2B5EF4-FFF2-40B4-BE49-F238E27FC236}">
                <a16:creationId xmlns:a16="http://schemas.microsoft.com/office/drawing/2014/main" id="{173F1A0D-1941-074C-B76D-0510EF4FB041}"/>
              </a:ext>
            </a:extLst>
          </p:cNvPr>
          <p:cNvPicPr>
            <a:picLocks noChangeAspect="1"/>
          </p:cNvPicPr>
          <p:nvPr/>
        </p:nvPicPr>
        <p:blipFill>
          <a:blip r:embed="rId6"/>
          <a:stretch>
            <a:fillRect/>
          </a:stretch>
        </p:blipFill>
        <p:spPr>
          <a:xfrm>
            <a:off x="3797282" y="261709"/>
            <a:ext cx="5067300" cy="2514600"/>
          </a:xfrm>
          <a:prstGeom prst="rect">
            <a:avLst/>
          </a:prstGeom>
        </p:spPr>
      </p:pic>
    </p:spTree>
    <p:extLst>
      <p:ext uri="{BB962C8B-B14F-4D97-AF65-F5344CB8AC3E}">
        <p14:creationId xmlns:p14="http://schemas.microsoft.com/office/powerpoint/2010/main" val="301034922"/>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(16:9)</PresentationFormat>
  <Slides>27</Slides>
  <Notes>11</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Office-Design</vt:lpstr>
      <vt:lpstr>PowerPoint Presentation</vt:lpstr>
      <vt:lpstr>PowerPoint Presentation</vt:lpstr>
      <vt:lpstr>Background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Cryptocurrency Forecasting models</vt:lpstr>
      <vt:lpstr>PowerPoint Presentation</vt:lpstr>
      <vt:lpstr>PowerPoint Presentation</vt:lpstr>
      <vt:lpstr>Data </vt:lpstr>
      <vt:lpstr>PowerPoint Presentation</vt:lpstr>
      <vt:lpstr>PowerPoint Presentation</vt:lpstr>
      <vt:lpstr>ARIMA Advantages / disadvantages</vt:lpstr>
      <vt:lpstr>PowerPoint Presentation</vt:lpstr>
      <vt:lpstr>FB Prophet </vt:lpstr>
      <vt:lpstr>Prophet Results</vt:lpstr>
      <vt:lpstr>Advantages</vt:lpstr>
      <vt:lpstr>PowerPoint Presentation</vt:lpstr>
      <vt:lpstr>Results - LSTM</vt:lpstr>
      <vt:lpstr>PowerPoint Presentation</vt:lpstr>
      <vt:lpstr>Conclusion and Summary</vt:lpstr>
      <vt:lpstr>Next Steps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revision>1</cp:revision>
  <dcterms:created xsi:type="dcterms:W3CDTF">2019-02-15T13:15:02Z</dcterms:created>
  <dcterms:modified xsi:type="dcterms:W3CDTF">2021-11-18T12:17:56Z</dcterms:modified>
</cp:coreProperties>
</file>